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585-4165-BB5D-02B4ACD31FB2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7.6600000000000001E-2</c:v>
                </c:pt>
                <c:pt idx="1">
                  <c:v>9.1600000000000001E-2</c:v>
                </c:pt>
                <c:pt idx="2">
                  <c:v>9.7900000000000001E-2</c:v>
                </c:pt>
                <c:pt idx="3">
                  <c:v>0.11849999999999999</c:v>
                </c:pt>
                <c:pt idx="4">
                  <c:v>0.2281</c:v>
                </c:pt>
                <c:pt idx="5">
                  <c:v>0.20119999999999999</c:v>
                </c:pt>
                <c:pt idx="6">
                  <c:v>0.18559999999999999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85-4165-BB5D-02B4ACD31F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Chelsfield BR66EY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5.3900000000000003E-2</c:v>
                </c:pt>
                <c:pt idx="1">
                  <c:v>8.1299999999999997E-2</c:v>
                </c:pt>
                <c:pt idx="2">
                  <c:v>8.6400000000000005E-2</c:v>
                </c:pt>
                <c:pt idx="3">
                  <c:v>0.1172</c:v>
                </c:pt>
                <c:pt idx="4">
                  <c:v>0.2074</c:v>
                </c:pt>
                <c:pt idx="5">
                  <c:v>0.26440000000000002</c:v>
                </c:pt>
                <c:pt idx="6">
                  <c:v>0.18909999999999999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85-4165-BB5D-02B4ACD31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Rose &amp; Crown TN147EA</c:v>
                </c:pt>
                <c:pt idx="1">
                  <c:v>Three Horseshoes TN147LD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02D-4F95-B9B9-F4C1B519D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436-4132-B6CD-FF8527A7A41B}"/>
              </c:ext>
            </c:extLst>
          </c:dPt>
          <c:cat>
            <c:strRef>
              <c:f>'Sheet1'!$A$2:$A$4</c:f>
              <c:strCache>
                <c:ptCount val="3"/>
                <c:pt idx="0">
                  <c:v>Rose &amp; Crown TN147EA</c:v>
                </c:pt>
                <c:pt idx="1">
                  <c:v>Three Horseshoes TN147LD</c:v>
                </c:pt>
                <c:pt idx="2">
                  <c:v>Chelsfield BR66EY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9.98E-2</c:v>
                </c:pt>
                <c:pt idx="1">
                  <c:v>0.39989999999999998</c:v>
                </c:pt>
                <c:pt idx="2">
                  <c:v>0.50019999999999998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36-4132-B6CD-FF8527A7A4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Rose &amp; Crown TN147EA</c:v>
                </c:pt>
                <c:pt idx="1">
                  <c:v>Three Horseshoes TN147LD</c:v>
                </c:pt>
                <c:pt idx="2">
                  <c:v>Chelsfield BR66EY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9.98E-2</c:v>
                </c:pt>
                <c:pt idx="1">
                  <c:v>0.39989999999999998</c:v>
                </c:pt>
                <c:pt idx="2">
                  <c:v>0.50019999999999998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36-4132-B6CD-FF8527A7A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Rose &amp; Crown TN147EA</c:v>
                </c:pt>
                <c:pt idx="1">
                  <c:v>Three Horseshoes TN147LD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C80-4FAA-8FA1-788416D54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0ED-41BD-AE76-178A96F273FB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4.5699999999999998E-2</c:v>
                </c:pt>
                <c:pt idx="1">
                  <c:v>3.9E-2</c:v>
                </c:pt>
                <c:pt idx="2">
                  <c:v>9.1300000000000006E-2</c:v>
                </c:pt>
                <c:pt idx="3">
                  <c:v>0.15390000000000001</c:v>
                </c:pt>
                <c:pt idx="4">
                  <c:v>0.33589999999999998</c:v>
                </c:pt>
                <c:pt idx="5">
                  <c:v>0.17449999999999999</c:v>
                </c:pt>
                <c:pt idx="6">
                  <c:v>0.15939999999999999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ED-41BD-AE76-178A96F273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Chelsfield BR66EY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0.1032</c:v>
                </c:pt>
                <c:pt idx="1">
                  <c:v>0.14879999999999999</c:v>
                </c:pt>
                <c:pt idx="2">
                  <c:v>0.18509999999999999</c:v>
                </c:pt>
                <c:pt idx="3">
                  <c:v>0.21129999999999999</c:v>
                </c:pt>
                <c:pt idx="4">
                  <c:v>0.22819999999999999</c:v>
                </c:pt>
                <c:pt idx="5">
                  <c:v>7.6600000000000001E-2</c:v>
                </c:pt>
                <c:pt idx="6">
                  <c:v>4.65E-2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ED-41BD-AE76-178A96F27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5.7500000000000002E-2</c:v>
                </c:pt>
                <c:pt idx="1">
                  <c:v>0.10979999999999999</c:v>
                </c:pt>
                <c:pt idx="2">
                  <c:v>9.3799999999999994E-2</c:v>
                </c:pt>
                <c:pt idx="3">
                  <c:v>5.74E-2</c:v>
                </c:pt>
                <c:pt idx="4">
                  <c:v>-0.1077</c:v>
                </c:pt>
                <c:pt idx="5">
                  <c:v>-9.7900000000000001E-2</c:v>
                </c:pt>
                <c:pt idx="6">
                  <c:v>-0.1129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059-49A1-BA6E-9D3764F19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-2.2700000000000001E-2</c:v>
                </c:pt>
                <c:pt idx="1">
                  <c:v>-1.03E-2</c:v>
                </c:pt>
                <c:pt idx="2">
                  <c:v>-1.15E-2</c:v>
                </c:pt>
                <c:pt idx="3">
                  <c:v>-1.2999999999999999E-3</c:v>
                </c:pt>
                <c:pt idx="4">
                  <c:v>-2.07E-2</c:v>
                </c:pt>
                <c:pt idx="5">
                  <c:v>6.3200000000000006E-2</c:v>
                </c:pt>
                <c:pt idx="6">
                  <c:v>3.5000000000000001E-3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3ED-418A-8FE3-F4206CF26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F9C-4CD7-926B-CBD2420BFD40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0.66469999999999996</c:v>
                </c:pt>
                <c:pt idx="1">
                  <c:v>0.3039</c:v>
                </c:pt>
                <c:pt idx="2">
                  <c:v>3.1199999999999999E-2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9C-4CD7-926B-CBD2420BFD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Chelsfield BR66EY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0.58420000000000005</c:v>
                </c:pt>
                <c:pt idx="1">
                  <c:v>0.36509999999999998</c:v>
                </c:pt>
                <c:pt idx="2">
                  <c:v>5.0500000000000003E-2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9C-4CD7-926B-CBD2420BF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-8.0500000000000002E-2</c:v>
                </c:pt>
                <c:pt idx="1">
                  <c:v>6.1199999999999997E-2</c:v>
                </c:pt>
                <c:pt idx="2">
                  <c:v>1.9300000000000001E-2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039-46CA-88A3-BE654FC71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CEE-40C2-ACC3-E1514A5D7203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0.33019999999999999</c:v>
                </c:pt>
                <c:pt idx="1">
                  <c:v>0.66969999999999996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EE-40C2-ACC3-E1514A5D72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Chelsfield BR66EY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0.36849999999999999</c:v>
                </c:pt>
                <c:pt idx="1">
                  <c:v>0.63139999999999996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EE-40C2-ACC3-E1514A5D7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3.8300000000000001E-2</c:v>
                </c:pt>
                <c:pt idx="1">
                  <c:v>-3.8300000000000001E-2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853-48A1-BACF-5806B0298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142-4E98-9F93-A06F9E0B4AB8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4.8300000000000003E-2</c:v>
                </c:pt>
                <c:pt idx="1">
                  <c:v>7.3000000000000001E-3</c:v>
                </c:pt>
                <c:pt idx="2">
                  <c:v>0.25869999999999999</c:v>
                </c:pt>
                <c:pt idx="3">
                  <c:v>0.16439999999999999</c:v>
                </c:pt>
                <c:pt idx="4">
                  <c:v>5.9400000000000001E-2</c:v>
                </c:pt>
                <c:pt idx="5">
                  <c:v>4.7600000000000003E-2</c:v>
                </c:pt>
                <c:pt idx="6">
                  <c:v>2.4899999999999999E-2</c:v>
                </c:pt>
                <c:pt idx="7">
                  <c:v>0.38900000000000001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42-4E98-9F93-A06F9E0B4A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Chelsfield BR66EY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2.4799999999999999E-2</c:v>
                </c:pt>
                <c:pt idx="1">
                  <c:v>5.7000000000000002E-3</c:v>
                </c:pt>
                <c:pt idx="2">
                  <c:v>0.1792</c:v>
                </c:pt>
                <c:pt idx="3">
                  <c:v>5.5500000000000001E-2</c:v>
                </c:pt>
                <c:pt idx="4">
                  <c:v>0.308</c:v>
                </c:pt>
                <c:pt idx="5">
                  <c:v>0.1469</c:v>
                </c:pt>
                <c:pt idx="6">
                  <c:v>6.2799999999999995E-2</c:v>
                </c:pt>
                <c:pt idx="7">
                  <c:v>0.2167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42-4E98-9F93-A06F9E0B4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-2.35E-2</c:v>
                </c:pt>
                <c:pt idx="1">
                  <c:v>-1.6000000000000001E-3</c:v>
                </c:pt>
                <c:pt idx="2">
                  <c:v>-7.9500000000000001E-2</c:v>
                </c:pt>
                <c:pt idx="3">
                  <c:v>-0.1089</c:v>
                </c:pt>
                <c:pt idx="4">
                  <c:v>0.24859999999999999</c:v>
                </c:pt>
                <c:pt idx="5">
                  <c:v>9.9299999999999999E-2</c:v>
                </c:pt>
                <c:pt idx="6">
                  <c:v>3.7900000000000003E-2</c:v>
                </c:pt>
                <c:pt idx="7">
                  <c:v>-0.17230000000000001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4CA-48A8-A777-B02816F1D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A21-4CB4-80D5-A3A58C5B2A6D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0.2364</c:v>
                </c:pt>
                <c:pt idx="1">
                  <c:v>0.1643</c:v>
                </c:pt>
                <c:pt idx="2">
                  <c:v>0.26569999999999999</c:v>
                </c:pt>
                <c:pt idx="3">
                  <c:v>0.13039999999999999</c:v>
                </c:pt>
                <c:pt idx="4">
                  <c:v>0.10929999999999999</c:v>
                </c:pt>
                <c:pt idx="5">
                  <c:v>4.8099999999999997E-2</c:v>
                </c:pt>
                <c:pt idx="6">
                  <c:v>4.5499999999999999E-2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21-4CB4-80D5-A3A58C5B2A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Chelsfield BR66EY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0.49259999999999998</c:v>
                </c:pt>
                <c:pt idx="1">
                  <c:v>0.255</c:v>
                </c:pt>
                <c:pt idx="2">
                  <c:v>3.9300000000000002E-2</c:v>
                </c:pt>
                <c:pt idx="3">
                  <c:v>9.11E-2</c:v>
                </c:pt>
                <c:pt idx="4">
                  <c:v>5.4300000000000001E-2</c:v>
                </c:pt>
                <c:pt idx="5">
                  <c:v>5.4300000000000001E-2</c:v>
                </c:pt>
                <c:pt idx="6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21-4CB4-80D5-A3A58C5B2A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0.25619999999999998</c:v>
                </c:pt>
                <c:pt idx="1">
                  <c:v>9.0700000000000003E-2</c:v>
                </c:pt>
                <c:pt idx="2">
                  <c:v>-0.22639999999999999</c:v>
                </c:pt>
                <c:pt idx="3">
                  <c:v>-3.9300000000000002E-2</c:v>
                </c:pt>
                <c:pt idx="4">
                  <c:v>-5.5E-2</c:v>
                </c:pt>
                <c:pt idx="5">
                  <c:v>6.1999999999999998E-3</c:v>
                </c:pt>
                <c:pt idx="6">
                  <c:v>-3.2500000000000001E-2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E89-4E97-AFBF-FE2C76926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Chelsfield BR66EY</c:v>
                </c:pt>
                <c:pt idx="1">
                  <c:v>Three Horseshoes TN147LD</c:v>
                </c:pt>
                <c:pt idx="2">
                  <c:v>Rose &amp; Crown TN147EA</c:v>
                </c:pt>
              </c:strCache>
            </c:strRef>
          </c:cat>
          <c:val>
            <c:numRef>
              <c:f>'Sheet1'!$F$2:$F$4</c:f>
              <c:numCache>
                <c:formatCode>General</c:formatCode>
                <c:ptCount val="3"/>
                <c:pt idx="0">
                  <c:v>0.89380000000000004</c:v>
                </c:pt>
                <c:pt idx="1">
                  <c:v>0.1</c:v>
                </c:pt>
                <c:pt idx="2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65-49D8-BE5F-9FF4EA57F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7D1-4DA9-A4B5-E251A195DC66}"/>
              </c:ext>
            </c:extLst>
          </c:dPt>
          <c:cat>
            <c:strRef>
              <c:f>'Sheet1'!$A$2:$A$4</c:f>
              <c:strCache>
                <c:ptCount val="3"/>
                <c:pt idx="0">
                  <c:v>Chelsfield BR66EY</c:v>
                </c:pt>
                <c:pt idx="1">
                  <c:v>Three Horseshoes TN147LD</c:v>
                </c:pt>
                <c:pt idx="2">
                  <c:v>Rose &amp; Crown TN147EA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0.89380000000000004</c:v>
                </c:pt>
                <c:pt idx="1">
                  <c:v>0.1</c:v>
                </c:pt>
                <c:pt idx="2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D1-4DA9-A4B5-E251A195DC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Chelsfield BR66EY</c:v>
                </c:pt>
                <c:pt idx="1">
                  <c:v>Three Horseshoes TN147LD</c:v>
                </c:pt>
                <c:pt idx="2">
                  <c:v>Rose &amp; Crown TN147EA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0.89380000000000004</c:v>
                </c:pt>
                <c:pt idx="1">
                  <c:v>0.1</c:v>
                </c:pt>
                <c:pt idx="2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D1-4DA9-A4B5-E251A195D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Chelsfield BR66EY</c:v>
                </c:pt>
                <c:pt idx="1">
                  <c:v>Three Horseshoes TN147LD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AFD-4E32-BF23-BD67D70D83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0.81174686588405898</c:v>
                </c:pt>
                <c:pt idx="1">
                  <c:v>0.78800994813375203</c:v>
                </c:pt>
                <c:pt idx="2">
                  <c:v>-0.176563852467572</c:v>
                </c:pt>
                <c:pt idx="3">
                  <c:v>0.315168487222523</c:v>
                </c:pt>
                <c:pt idx="4">
                  <c:v>0.60309516270582297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CD-4760-9C06-896C345AC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CD-4760-9C06-896C345ACF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CD-4760-9C06-896C345AC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Chelsfield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2.4799999999999999E-2</c:v>
                </c:pt>
                <c:pt idx="1">
                  <c:v>5.7000000000000002E-3</c:v>
                </c:pt>
                <c:pt idx="2">
                  <c:v>0.1792</c:v>
                </c:pt>
                <c:pt idx="3">
                  <c:v>5.5500000000000001E-2</c:v>
                </c:pt>
                <c:pt idx="4">
                  <c:v>0.308</c:v>
                </c:pt>
                <c:pt idx="5">
                  <c:v>0.1469</c:v>
                </c:pt>
                <c:pt idx="6">
                  <c:v>6.2799999999999995E-2</c:v>
                </c:pt>
                <c:pt idx="7">
                  <c:v>0.2167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C0-4E0A-AD77-1090D33B9F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4.8300000000000003E-2</c:v>
                </c:pt>
                <c:pt idx="1">
                  <c:v>7.3000000000000001E-3</c:v>
                </c:pt>
                <c:pt idx="2">
                  <c:v>0.25869999999999999</c:v>
                </c:pt>
                <c:pt idx="3">
                  <c:v>0.16439999999999999</c:v>
                </c:pt>
                <c:pt idx="4">
                  <c:v>5.9400000000000001E-2</c:v>
                </c:pt>
                <c:pt idx="5">
                  <c:v>4.7600000000000003E-2</c:v>
                </c:pt>
                <c:pt idx="6">
                  <c:v>2.4899999999999999E-2</c:v>
                </c:pt>
                <c:pt idx="7">
                  <c:v>0.38900000000000001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C0-4E0A-AD77-1090D33B9F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8.0299999999999996E-2</c:v>
                </c:pt>
                <c:pt idx="1">
                  <c:v>5.9200000000000003E-2</c:v>
                </c:pt>
                <c:pt idx="2">
                  <c:v>0.29649999999999999</c:v>
                </c:pt>
                <c:pt idx="3">
                  <c:v>0.1115</c:v>
                </c:pt>
                <c:pt idx="4">
                  <c:v>0.1128</c:v>
                </c:pt>
                <c:pt idx="5">
                  <c:v>0.1154</c:v>
                </c:pt>
                <c:pt idx="6">
                  <c:v>7.1400000000000005E-2</c:v>
                </c:pt>
                <c:pt idx="7">
                  <c:v>0.1525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C0-4E0A-AD77-1090D33B9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CEB-400F-BBDC-80F07B9A4526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0.54059999999999997</c:v>
                </c:pt>
                <c:pt idx="1">
                  <c:v>0.2828</c:v>
                </c:pt>
                <c:pt idx="2">
                  <c:v>5.7000000000000002E-2</c:v>
                </c:pt>
                <c:pt idx="3">
                  <c:v>5.4399999999999997E-2</c:v>
                </c:pt>
                <c:pt idx="4">
                  <c:v>6.4799999999999996E-2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EB-400F-BBDC-80F07B9A45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Chelsfield BR66EY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0.441</c:v>
                </c:pt>
                <c:pt idx="1">
                  <c:v>0.30080000000000001</c:v>
                </c:pt>
                <c:pt idx="2">
                  <c:v>9.3600000000000003E-2</c:v>
                </c:pt>
                <c:pt idx="3">
                  <c:v>7.5899999999999995E-2</c:v>
                </c:pt>
                <c:pt idx="4">
                  <c:v>8.8400000000000006E-2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EB-400F-BBDC-80F07B9A4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-9.9599999999999994E-2</c:v>
                </c:pt>
                <c:pt idx="1">
                  <c:v>1.7999999999999999E-2</c:v>
                </c:pt>
                <c:pt idx="2">
                  <c:v>3.6600000000000001E-2</c:v>
                </c:pt>
                <c:pt idx="3">
                  <c:v>2.1499999999999998E-2</c:v>
                </c:pt>
                <c:pt idx="4">
                  <c:v>2.3599999999999999E-2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601-4565-B1AD-260968473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CF4-4A5A-BCC5-48BC6B35F0DE}"/>
              </c:ext>
            </c:extLst>
          </c:dPt>
          <c:cat>
            <c:strRef>
              <c:f>'Sheet1'!$A$2:$A$4</c:f>
              <c:strCache>
                <c:ptCount val="3"/>
                <c:pt idx="0">
                  <c:v>Rose &amp; Crown TN147EA</c:v>
                </c:pt>
                <c:pt idx="1">
                  <c:v>Three Horseshoes TN147LD</c:v>
                </c:pt>
                <c:pt idx="2">
                  <c:v>Chelsfield BR66EY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22.776</c:v>
                </c:pt>
                <c:pt idx="1">
                  <c:v>22.0166</c:v>
                </c:pt>
                <c:pt idx="2">
                  <c:v>16.396699999999999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F4-4A5A-BCC5-48BC6B35F0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Rose &amp; Crown TN147EA</c:v>
                </c:pt>
                <c:pt idx="1">
                  <c:v>Three Horseshoes TN147LD</c:v>
                </c:pt>
                <c:pt idx="2">
                  <c:v>Chelsfield BR66EY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22.776</c:v>
                </c:pt>
                <c:pt idx="1">
                  <c:v>22.0166</c:v>
                </c:pt>
                <c:pt idx="2">
                  <c:v>16.396699999999999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F4-4A5A-BCC5-48BC6B35F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21/10/2025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21/10/2025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21/10/2025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25.29%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Business Elite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£16.40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63.14%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Chelsfield(0.25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major conurbation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BR66EY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Fireside Collection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5113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Chelsfield BR66EY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TN147LD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Three Horseshoes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Rose &amp; Crown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TN147EA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High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58.42%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22.82%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26.44%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3408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Chelsfield BR66EY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1156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1356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Chelsfield BR66EY and 1 Chains in 3 Miles from 22/02/2023 - 14/02/2024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Chelsfield BR66EY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Chelsfield BR66EY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591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700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Chelsfield BR66EY for 22/02/2023 - 14/02/2024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Chelsfield BR66EY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Chelsfield BR66EY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700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Chelsfield BR66EY, who are the top 20 competitors from 1 Chains in 3 Miles for 22/02/2023 - 14/02/2024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Chelsfield BR66EY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Chelsfield BR66EY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1356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Chelsfield BR66EY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Chelsfield BR66EY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1356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Chelsfield BR66EY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Chelsfield BR66EY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£1.56M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£1.56M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£12.83M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£81.57M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66515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Chelsfield BR66EY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Non-Core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£12000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Chelsfield BR66EY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Chelsfield BR66EY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Chelsfield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2.48%</a:t>
                      </a:r>
                    </a:p>
                  </a:txBody>
                  <a:tcPr horzOverflow="overflow">
                    <a:solidFill>
                      <a:srgbClr val="5A8AC6">
                        <a:alpha val="1176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0.57%</a:t>
                      </a:r>
                    </a:p>
                  </a:txBody>
                  <a:tcPr horzOverflow="overflow">
                    <a:solidFill>
                      <a:srgbClr val="5A8A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17.92%</a:t>
                      </a:r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30.80%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14.69%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6.28%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21.67%</a:t>
                      </a:r>
                    </a:p>
                  </a:txBody>
                  <a:tcPr horzOverflow="overflow">
                    <a:solidFill>
                      <a:srgbClr val="F8696B">
                        <a:alpha val="6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4.83%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0.73%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25.87%</a:t>
                      </a:r>
                    </a:p>
                  </a:txBody>
                  <a:tcPr horzOverflow="overflow">
                    <a:solidFill>
                      <a:srgbClr val="F8696B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16.44%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5.94%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4.76%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38.90%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110107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8.03%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5.92%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29.65%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11.15%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11.28%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11.54%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15.25%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Chelsfield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-2.35%</a:t>
                      </a:r>
                    </a:p>
                  </a:txBody>
                  <a:tcPr horzOverflow="overflow">
                    <a:solidFill>
                      <a:srgbClr val="C04242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-0.16%</a:t>
                      </a:r>
                    </a:p>
                  </a:txBody>
                  <a:tcPr horzOverflow="overflow">
                    <a:solidFill>
                      <a:srgbClr val="C04242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-7.95%</a:t>
                      </a:r>
                    </a:p>
                  </a:txBody>
                  <a:tcPr horzOverflow="overflow">
                    <a:solidFill>
                      <a:srgbClr val="C04242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-10.89%</a:t>
                      </a:r>
                    </a:p>
                  </a:txBody>
                  <a:tcPr horzOverflow="overflow">
                    <a:solidFill>
                      <a:srgbClr val="C04242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24.86%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9.93%</a:t>
                      </a:r>
                    </a:p>
                  </a:txBody>
                  <a:tcPr horzOverflow="overflow">
                    <a:solidFill>
                      <a:srgbClr val="4FC042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3.79%</a:t>
                      </a:r>
                    </a:p>
                  </a:txBody>
                  <a:tcPr horzOverflow="overflow">
                    <a:solidFill>
                      <a:srgbClr val="4FC04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-17.23%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Chelsfield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-5.55%</a:t>
                      </a:r>
                    </a:p>
                  </a:txBody>
                  <a:tcPr horzOverflow="overflow">
                    <a:solidFill>
                      <a:srgbClr val="C0424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-5.35%</a:t>
                      </a:r>
                    </a:p>
                  </a:txBody>
                  <a:tcPr horzOverflow="overflow">
                    <a:solidFill>
                      <a:srgbClr val="C0424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-11.73%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-5.60%</a:t>
                      </a:r>
                    </a:p>
                  </a:txBody>
                  <a:tcPr horzOverflow="overflow">
                    <a:solidFill>
                      <a:srgbClr val="C0424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19.52%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3.15%</a:t>
                      </a:r>
                    </a:p>
                  </a:txBody>
                  <a:tcPr horzOverflow="overflow">
                    <a:solidFill>
                      <a:srgbClr val="C04242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-0.86%</a:t>
                      </a:r>
                    </a:p>
                  </a:txBody>
                  <a:tcPr horzOverflow="overflow">
                    <a:solidFill>
                      <a:srgbClr val="C04242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6.42%</a:t>
                      </a:r>
                    </a:p>
                  </a:txBody>
                  <a:tcPr horzOverflow="overflow">
                    <a:solidFill>
                      <a:srgbClr val="4FC042">
                        <a:alpha val="5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-3.20%</a:t>
                      </a:r>
                    </a:p>
                  </a:txBody>
                  <a:tcPr horzOverflow="overflow">
                    <a:solidFill>
                      <a:srgbClr val="C04242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-5.19%</a:t>
                      </a:r>
                    </a:p>
                  </a:txBody>
                  <a:tcPr horzOverflow="overflow">
                    <a:solidFill>
                      <a:srgbClr val="C04242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-3.78%</a:t>
                      </a:r>
                    </a:p>
                  </a:txBody>
                  <a:tcPr horzOverflow="overflow">
                    <a:solidFill>
                      <a:srgbClr val="C04242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5.29%</a:t>
                      </a:r>
                    </a:p>
                  </a:txBody>
                  <a:tcPr horzOverflow="overflow">
                    <a:solidFill>
                      <a:srgbClr val="C0424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-5.34%</a:t>
                      </a:r>
                    </a:p>
                  </a:txBody>
                  <a:tcPr horzOverflow="overflow">
                    <a:solidFill>
                      <a:srgbClr val="C04242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-6.78%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-4.65%</a:t>
                      </a:r>
                    </a:p>
                  </a:txBody>
                  <a:tcPr horzOverflow="overflow">
                    <a:solidFill>
                      <a:srgbClr val="C04242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23.65%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Chelsfield BR66EY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Chelsfield BR66EY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2.48%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17.92%</a:t>
                      </a:r>
                    </a:p>
                  </a:txBody>
                  <a:tcPr horzOverflow="overflow">
                    <a:solidFill>
                      <a:srgbClr val="F8696B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5.55%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30.80%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14.69%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6.28%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21.67%</a:t>
                      </a:r>
                    </a:p>
                  </a:txBody>
                  <a:tcPr horzOverflow="overflow">
                    <a:solidFill>
                      <a:srgbClr val="F8696B">
                        <a:alpha val="6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Three Horseshoes TN147LD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2.33%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22.52%</a:t>
                      </a:r>
                    </a:p>
                  </a:txBody>
                  <a:tcPr horzOverflow="overflow">
                    <a:solidFill>
                      <a:srgbClr val="F8696B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19.45%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6.12%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5.59%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2.64%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40.44%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Rose &amp; Crown TN147EA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18.46%</a:t>
                      </a:r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44.14%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4.98%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0.25%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1.69%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30.45%</a:t>
                      </a:r>
                    </a:p>
                  </a:txBody>
                  <a:tcPr horzOverflow="overflow">
                    <a:solidFill>
                      <a:srgbClr val="F8696B">
                        <a:alpha val="6901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Chelsfield BR66EY and 1 Chains in 3 Miles from 22/02/2023 - 14/02/2024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Chelsfield BR66EY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Chelsfield BR66EY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1156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1356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Chelsfield BR66EY and 1 Chains in 3 Miles from 22/02/2023 - 14/02/2024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Chelsfield BR66EY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Chelsfield BR66EY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1156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1356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Chelsfield BR66EY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1356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Chelsfield BR66EY and 1 Chains in 3 Miles from 22/02/2023 - 14/02/2024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Chelsfield BR66EY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1356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Chelsfield BR66EY and 1 Chains in 3 Miles from 22/02/2023 - 14/02/2024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Chelsfield BR66EY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Chelsfield BR66EY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606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713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Chelsfield BR66EY and 1 Chains in 3 Miles from 22/02/2023 - 14/02/2024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Chelsfield BR66EY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Chelsfield BR66EY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573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687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Chelsfield BR66EY and 1 Chains in 3 Miles from 22/02/2023 - 14/02/2024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Chelsfield BR66EY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Chelsfield BR66EY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593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701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Chelsfield BR66EY and 1 Chains in 3 Miles from 22/02/2023 - 14/02/2024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Chelsfield BR66EY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Chelsfield BR66EY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1156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1356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1537</Words>
  <Characters>0</Characters>
  <Application>Microsoft Office PowerPoint</Application>
  <PresentationFormat>Widescreen</PresentationFormat>
  <Lines>0</Lines>
  <Paragraphs>586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2025-10-21T13:45:09Z</dcterms:modified>
</cp:coreProperties>
</file>