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B8-46B6-96C5-D449B696D607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0.1026</c:v>
                </c:pt>
                <c:pt idx="1">
                  <c:v>0.1157</c:v>
                </c:pt>
                <c:pt idx="2">
                  <c:v>9.7900000000000001E-2</c:v>
                </c:pt>
                <c:pt idx="3">
                  <c:v>0.1162</c:v>
                </c:pt>
                <c:pt idx="4">
                  <c:v>0.17180000000000001</c:v>
                </c:pt>
                <c:pt idx="5">
                  <c:v>0.2177</c:v>
                </c:pt>
                <c:pt idx="6">
                  <c:v>0.1779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8-46B6-96C5-D449B696D6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6.3E-2</c:v>
                </c:pt>
                <c:pt idx="1">
                  <c:v>0.10290000000000001</c:v>
                </c:pt>
                <c:pt idx="2">
                  <c:v>0.13700000000000001</c:v>
                </c:pt>
                <c:pt idx="3">
                  <c:v>0.1046</c:v>
                </c:pt>
                <c:pt idx="4">
                  <c:v>0.16550000000000001</c:v>
                </c:pt>
                <c:pt idx="5">
                  <c:v>0.2452</c:v>
                </c:pt>
                <c:pt idx="6">
                  <c:v>0.18149999999999999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B8-46B6-96C5-D449B696D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Vigilance TQ59DE</c:v>
                </c:pt>
                <c:pt idx="1">
                  <c:v>Old Market House TQ58AW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ACA-4093-99A5-5113D0030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D9-4CC4-97CF-7CFC02593A42}"/>
              </c:ext>
            </c:extLst>
          </c:dPt>
          <c:cat>
            <c:strRef>
              <c:f>'Sheet1'!$A$2:$A$5</c:f>
              <c:strCache>
                <c:ptCount val="4"/>
                <c:pt idx="0">
                  <c:v>Birdcage TQ58LT</c:v>
                </c:pt>
                <c:pt idx="1">
                  <c:v>The Vigilance TQ59DE</c:v>
                </c:pt>
                <c:pt idx="2">
                  <c:v>Blue Anchor TQ58AH</c:v>
                </c:pt>
                <c:pt idx="3">
                  <c:v>Old Market House TQ58AW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7.7299999999999994E-2</c:v>
                </c:pt>
                <c:pt idx="1">
                  <c:v>0.27910000000000001</c:v>
                </c:pt>
                <c:pt idx="2">
                  <c:v>0.2034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9-4CC4-97CF-7CFC02593A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Birdcage TQ58LT</c:v>
                </c:pt>
                <c:pt idx="1">
                  <c:v>The Vigilance TQ59DE</c:v>
                </c:pt>
                <c:pt idx="2">
                  <c:v>Blue Anchor TQ58AH</c:v>
                </c:pt>
                <c:pt idx="3">
                  <c:v>Old Market House TQ58AW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7.7299999999999994E-2</c:v>
                </c:pt>
                <c:pt idx="1">
                  <c:v>0.27910000000000001</c:v>
                </c:pt>
                <c:pt idx="2">
                  <c:v>0.2034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D9-4CC4-97CF-7CFC02593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Birdcage TQ58LT</c:v>
                </c:pt>
                <c:pt idx="1">
                  <c:v>The Vigilance TQ59DE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543-435D-AFB5-2789F55E8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58-4041-A37B-EEB753B69C5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2.64E-2</c:v>
                </c:pt>
                <c:pt idx="1">
                  <c:v>9.8799999999999999E-2</c:v>
                </c:pt>
                <c:pt idx="2">
                  <c:v>0.13539999999999999</c:v>
                </c:pt>
                <c:pt idx="3">
                  <c:v>0.27889999999999998</c:v>
                </c:pt>
                <c:pt idx="4">
                  <c:v>0.24349999999999999</c:v>
                </c:pt>
                <c:pt idx="5">
                  <c:v>0.14710000000000001</c:v>
                </c:pt>
                <c:pt idx="6">
                  <c:v>6.9599999999999995E-2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8-4041-A37B-EEB753B69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3.2800000000000003E-2</c:v>
                </c:pt>
                <c:pt idx="1">
                  <c:v>7.6200000000000004E-2</c:v>
                </c:pt>
                <c:pt idx="2">
                  <c:v>0.17249999999999999</c:v>
                </c:pt>
                <c:pt idx="3">
                  <c:v>0.20949999999999999</c:v>
                </c:pt>
                <c:pt idx="4">
                  <c:v>0.30470000000000003</c:v>
                </c:pt>
                <c:pt idx="5">
                  <c:v>0.1472</c:v>
                </c:pt>
                <c:pt idx="6">
                  <c:v>5.6899999999999999E-2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58-4041-A37B-EEB753B69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6.4000000000000003E-3</c:v>
                </c:pt>
                <c:pt idx="1">
                  <c:v>-2.2599999999999999E-2</c:v>
                </c:pt>
                <c:pt idx="2">
                  <c:v>3.7100000000000001E-2</c:v>
                </c:pt>
                <c:pt idx="3">
                  <c:v>-6.9400000000000003E-2</c:v>
                </c:pt>
                <c:pt idx="4">
                  <c:v>6.1199999999999997E-2</c:v>
                </c:pt>
                <c:pt idx="5">
                  <c:v>1E-4</c:v>
                </c:pt>
                <c:pt idx="6">
                  <c:v>-1.2699999999999999E-2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1AF-4F77-AFDA-6094A6B7B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-3.9600000000000003E-2</c:v>
                </c:pt>
                <c:pt idx="1">
                  <c:v>-1.2800000000000001E-2</c:v>
                </c:pt>
                <c:pt idx="2">
                  <c:v>3.9100000000000003E-2</c:v>
                </c:pt>
                <c:pt idx="3">
                  <c:v>-1.1599999999999999E-2</c:v>
                </c:pt>
                <c:pt idx="4">
                  <c:v>-6.3E-3</c:v>
                </c:pt>
                <c:pt idx="5">
                  <c:v>2.75E-2</c:v>
                </c:pt>
                <c:pt idx="6">
                  <c:v>3.5999999999999999E-3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73C-4389-AC79-77FF21E4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3E-47AB-8AB7-3C3F210584B5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0.23549999999999999</c:v>
                </c:pt>
                <c:pt idx="1">
                  <c:v>0.6048</c:v>
                </c:pt>
                <c:pt idx="2">
                  <c:v>0.1595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E-47AB-8AB7-3C3F210584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0.214</c:v>
                </c:pt>
                <c:pt idx="1">
                  <c:v>0.65400000000000003</c:v>
                </c:pt>
                <c:pt idx="2">
                  <c:v>0.1318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3E-47AB-8AB7-3C3F21058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-2.1499999999999998E-2</c:v>
                </c:pt>
                <c:pt idx="1">
                  <c:v>4.9200000000000001E-2</c:v>
                </c:pt>
                <c:pt idx="2">
                  <c:v>-2.7699999999999999E-2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8F-43F2-A3EB-BAD243489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02-4CA0-8EB1-E1EB1DD8958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0.36080000000000001</c:v>
                </c:pt>
                <c:pt idx="1">
                  <c:v>0.6391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2-4CA0-8EB1-E1EB1DD895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0.3286</c:v>
                </c:pt>
                <c:pt idx="1">
                  <c:v>0.67130000000000001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2-4CA0-8EB1-E1EB1DD89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-3.2199999999999999E-2</c:v>
                </c:pt>
                <c:pt idx="1">
                  <c:v>3.2199999999999999E-2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17A-4EE8-B5E6-BF2199136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EE-4F83-A0D2-C7785721F290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0.1027</c:v>
                </c:pt>
                <c:pt idx="1">
                  <c:v>3.1800000000000002E-2</c:v>
                </c:pt>
                <c:pt idx="2">
                  <c:v>0.3629</c:v>
                </c:pt>
                <c:pt idx="3">
                  <c:v>8.5699999999999998E-2</c:v>
                </c:pt>
                <c:pt idx="4">
                  <c:v>9.7900000000000001E-2</c:v>
                </c:pt>
                <c:pt idx="5">
                  <c:v>0.15429999999999999</c:v>
                </c:pt>
                <c:pt idx="6">
                  <c:v>7.2099999999999997E-2</c:v>
                </c:pt>
                <c:pt idx="7">
                  <c:v>9.2200000000000004E-2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E-4F83-A0D2-C7785721F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0.13500000000000001</c:v>
                </c:pt>
                <c:pt idx="1">
                  <c:v>2.4899999999999999E-2</c:v>
                </c:pt>
                <c:pt idx="2">
                  <c:v>0.35339999999999999</c:v>
                </c:pt>
                <c:pt idx="3">
                  <c:v>0.1154</c:v>
                </c:pt>
                <c:pt idx="4">
                  <c:v>0.12479999999999999</c:v>
                </c:pt>
                <c:pt idx="5">
                  <c:v>7.5300000000000006E-2</c:v>
                </c:pt>
                <c:pt idx="6">
                  <c:v>5.6099999999999997E-2</c:v>
                </c:pt>
                <c:pt idx="7">
                  <c:v>0.1148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EE-4F83-A0D2-C7785721F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3.2300000000000002E-2</c:v>
                </c:pt>
                <c:pt idx="1">
                  <c:v>-6.8999999999999999E-3</c:v>
                </c:pt>
                <c:pt idx="2">
                  <c:v>-9.4999999999999998E-3</c:v>
                </c:pt>
                <c:pt idx="3">
                  <c:v>2.9700000000000001E-2</c:v>
                </c:pt>
                <c:pt idx="4">
                  <c:v>2.69E-2</c:v>
                </c:pt>
                <c:pt idx="5">
                  <c:v>-7.9000000000000001E-2</c:v>
                </c:pt>
                <c:pt idx="6">
                  <c:v>-1.6E-2</c:v>
                </c:pt>
                <c:pt idx="7">
                  <c:v>2.2599999999999999E-2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D9-4CE0-BEFC-D6B28BE12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96-48C2-A497-65C513E9AD44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0.27379999999999999</c:v>
                </c:pt>
                <c:pt idx="1">
                  <c:v>3.4799999999999998E-2</c:v>
                </c:pt>
                <c:pt idx="2">
                  <c:v>5.0599999999999999E-2</c:v>
                </c:pt>
                <c:pt idx="3">
                  <c:v>4.1200000000000001E-2</c:v>
                </c:pt>
                <c:pt idx="4">
                  <c:v>2.0799999999999999E-2</c:v>
                </c:pt>
                <c:pt idx="5">
                  <c:v>4.2500000000000003E-2</c:v>
                </c:pt>
                <c:pt idx="6">
                  <c:v>0.53590000000000004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6-48C2-A497-65C513E9AD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0.32150000000000001</c:v>
                </c:pt>
                <c:pt idx="1">
                  <c:v>3.3099999999999997E-2</c:v>
                </c:pt>
                <c:pt idx="2">
                  <c:v>2.3900000000000001E-2</c:v>
                </c:pt>
                <c:pt idx="3">
                  <c:v>2.8000000000000001E-2</c:v>
                </c:pt>
                <c:pt idx="4">
                  <c:v>3.3999999999999998E-3</c:v>
                </c:pt>
                <c:pt idx="5">
                  <c:v>2.69E-2</c:v>
                </c:pt>
                <c:pt idx="6">
                  <c:v>0.56279999999999997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96-48C2-A497-65C513E9A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4.7699999999999999E-2</c:v>
                </c:pt>
                <c:pt idx="1">
                  <c:v>-1.6999999999999999E-3</c:v>
                </c:pt>
                <c:pt idx="2">
                  <c:v>-2.6700000000000002E-2</c:v>
                </c:pt>
                <c:pt idx="3">
                  <c:v>-1.32E-2</c:v>
                </c:pt>
                <c:pt idx="4">
                  <c:v>-1.7399999999999999E-2</c:v>
                </c:pt>
                <c:pt idx="5">
                  <c:v>-1.5599999999999999E-2</c:v>
                </c:pt>
                <c:pt idx="6">
                  <c:v>2.69E-2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52E-48D2-AC70-7A81761B4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Birdcage TQ58LT</c:v>
                </c:pt>
                <c:pt idx="1">
                  <c:v>The Vigilance TQ59DE</c:v>
                </c:pt>
                <c:pt idx="2">
                  <c:v>Blue Anchor TQ58AH</c:v>
                </c:pt>
                <c:pt idx="3">
                  <c:v>Old Market House TQ58AW</c:v>
                </c:pt>
              </c:strCache>
            </c:strRef>
          </c:cat>
          <c:val>
            <c:numRef>
              <c:f>'Sheet1'!$F$2:$F$5</c:f>
              <c:numCache>
                <c:formatCode>General</c:formatCode>
                <c:ptCount val="4"/>
                <c:pt idx="0">
                  <c:v>0.31459999999999999</c:v>
                </c:pt>
                <c:pt idx="1">
                  <c:v>0.25380000000000003</c:v>
                </c:pt>
                <c:pt idx="2">
                  <c:v>0.24399999999999999</c:v>
                </c:pt>
                <c:pt idx="3">
                  <c:v>0.18740000000000001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9-460E-B480-566E2C731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71-4801-A196-24580E503493}"/>
              </c:ext>
            </c:extLst>
          </c:dPt>
          <c:cat>
            <c:strRef>
              <c:f>'Sheet1'!$A$2:$A$5</c:f>
              <c:strCache>
                <c:ptCount val="4"/>
                <c:pt idx="0">
                  <c:v>Birdcage TQ58LT</c:v>
                </c:pt>
                <c:pt idx="1">
                  <c:v>The Vigilance TQ59DE</c:v>
                </c:pt>
                <c:pt idx="2">
                  <c:v>Blue Anchor TQ58AH</c:v>
                </c:pt>
                <c:pt idx="3">
                  <c:v>Old Market House TQ58AW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0.31459999999999999</c:v>
                </c:pt>
                <c:pt idx="1">
                  <c:v>0.25380000000000003</c:v>
                </c:pt>
                <c:pt idx="2">
                  <c:v>0.24399999999999999</c:v>
                </c:pt>
                <c:pt idx="3">
                  <c:v>0.18740000000000001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1-4801-A196-24580E5034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Birdcage TQ58LT</c:v>
                </c:pt>
                <c:pt idx="1">
                  <c:v>The Vigilance TQ59DE</c:v>
                </c:pt>
                <c:pt idx="2">
                  <c:v>Blue Anchor TQ58AH</c:v>
                </c:pt>
                <c:pt idx="3">
                  <c:v>Old Market House TQ58AW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0.31459999999999999</c:v>
                </c:pt>
                <c:pt idx="1">
                  <c:v>0.25380000000000003</c:v>
                </c:pt>
                <c:pt idx="2">
                  <c:v>0.24399999999999999</c:v>
                </c:pt>
                <c:pt idx="3">
                  <c:v>0.18740000000000001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1-4801-A196-24580E503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Birdcage TQ58LT</c:v>
                </c:pt>
                <c:pt idx="1">
                  <c:v>The Vigilance TQ59DE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81A-4C05-9A1B-569DECC55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0.40934445715150602</c:v>
                </c:pt>
                <c:pt idx="1">
                  <c:v>0.66433230220477402</c:v>
                </c:pt>
                <c:pt idx="2">
                  <c:v>0.33149490329835002</c:v>
                </c:pt>
                <c:pt idx="3">
                  <c:v>0.83045684742748604</c:v>
                </c:pt>
                <c:pt idx="4">
                  <c:v>0.87951764213209704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B-4ABF-AC0D-E5CF92D7F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B-4ABF-AC0D-E5CF92D7F4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EB-4ABF-AC0D-E5CF92D7F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Birdcage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0.13500000000000001</c:v>
                </c:pt>
                <c:pt idx="1">
                  <c:v>2.4899999999999999E-2</c:v>
                </c:pt>
                <c:pt idx="2">
                  <c:v>0.35339999999999999</c:v>
                </c:pt>
                <c:pt idx="3">
                  <c:v>0.1154</c:v>
                </c:pt>
                <c:pt idx="4">
                  <c:v>0.12479999999999999</c:v>
                </c:pt>
                <c:pt idx="5">
                  <c:v>7.5300000000000006E-2</c:v>
                </c:pt>
                <c:pt idx="6">
                  <c:v>5.6099999999999997E-2</c:v>
                </c:pt>
                <c:pt idx="7">
                  <c:v>0.1148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D-4D54-B4EF-4AC1F70526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0.1027</c:v>
                </c:pt>
                <c:pt idx="1">
                  <c:v>3.1800000000000002E-2</c:v>
                </c:pt>
                <c:pt idx="2">
                  <c:v>0.3629</c:v>
                </c:pt>
                <c:pt idx="3">
                  <c:v>8.5699999999999998E-2</c:v>
                </c:pt>
                <c:pt idx="4">
                  <c:v>9.7900000000000001E-2</c:v>
                </c:pt>
                <c:pt idx="5">
                  <c:v>0.15429999999999999</c:v>
                </c:pt>
                <c:pt idx="6">
                  <c:v>7.2099999999999997E-2</c:v>
                </c:pt>
                <c:pt idx="7">
                  <c:v>9.2200000000000004E-2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D-4D54-B4EF-4AC1F70526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D-4D54-B4EF-4AC1F7052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4E-4277-9DB0-927CB31BFF11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0.64810000000000001</c:v>
                </c:pt>
                <c:pt idx="1">
                  <c:v>0.2324</c:v>
                </c:pt>
                <c:pt idx="2">
                  <c:v>5.4300000000000001E-2</c:v>
                </c:pt>
                <c:pt idx="3">
                  <c:v>3.0800000000000001E-2</c:v>
                </c:pt>
                <c:pt idx="4">
                  <c:v>3.4299999999999997E-2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4E-4277-9DB0-927CB31BF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Birdcage TQ58LT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0.67110000000000003</c:v>
                </c:pt>
                <c:pt idx="1">
                  <c:v>0.22570000000000001</c:v>
                </c:pt>
                <c:pt idx="2">
                  <c:v>4.7800000000000002E-2</c:v>
                </c:pt>
                <c:pt idx="3">
                  <c:v>2.24E-2</c:v>
                </c:pt>
                <c:pt idx="4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4E-4277-9DB0-927CB31BF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2.3E-2</c:v>
                </c:pt>
                <c:pt idx="1">
                  <c:v>-6.7000000000000002E-3</c:v>
                </c:pt>
                <c:pt idx="2">
                  <c:v>-6.4999999999999997E-3</c:v>
                </c:pt>
                <c:pt idx="3">
                  <c:v>-8.3999999999999995E-3</c:v>
                </c:pt>
                <c:pt idx="4">
                  <c:v>-1.5E-3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BB7-4A06-8A8A-824C4F11D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59-4625-83B6-EBFC8784F6A9}"/>
              </c:ext>
            </c:extLst>
          </c:dPt>
          <c:cat>
            <c:strRef>
              <c:f>'Sheet1'!$A$2:$A$5</c:f>
              <c:strCache>
                <c:ptCount val="4"/>
                <c:pt idx="0">
                  <c:v>The Vigilance TQ59DE</c:v>
                </c:pt>
                <c:pt idx="1">
                  <c:v>Old Market House TQ58AW</c:v>
                </c:pt>
                <c:pt idx="2">
                  <c:v>Birdcage TQ58LT</c:v>
                </c:pt>
                <c:pt idx="3">
                  <c:v>Blue Anchor TQ58AH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8.6008999999999993</c:v>
                </c:pt>
                <c:pt idx="1">
                  <c:v>17.734200000000001</c:v>
                </c:pt>
                <c:pt idx="2">
                  <c:v>17.3306</c:v>
                </c:pt>
                <c:pt idx="3">
                  <c:v>15.415800000000001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9-4625-83B6-EBFC8784F6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The Vigilance TQ59DE</c:v>
                </c:pt>
                <c:pt idx="1">
                  <c:v>Old Market House TQ58AW</c:v>
                </c:pt>
                <c:pt idx="2">
                  <c:v>Birdcage TQ58LT</c:v>
                </c:pt>
                <c:pt idx="3">
                  <c:v>Blue Anchor TQ58AH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8.6008999999999993</c:v>
                </c:pt>
                <c:pt idx="1">
                  <c:v>17.734200000000001</c:v>
                </c:pt>
                <c:pt idx="2">
                  <c:v>17.3306</c:v>
                </c:pt>
                <c:pt idx="3">
                  <c:v>15.415800000000001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9-4625-83B6-EBFC8784F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TQ58AW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Old Market House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25.67%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£17.33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67.14%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Paignton(5.69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Torquay and Paignton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TQ58LT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333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Birdcage TQ58LT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TQ59DE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Vigilance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Blue Anchor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TQ58AH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65.41%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30.47%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24.53%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JD Wetherspoon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SA-Managed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163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8571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Birdcage TQ58LT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Birdcage TQ58LT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4378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Birdcage TQ58LT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Birdcage TQ58LT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Birdcage TQ58LT,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Birdcage TQ58LT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Birdcage TQ58LT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Birdcage TQ58LT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£4.43M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£16.69M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£23.81M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£33.60M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4086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Birdcage TQ58LT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£6500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Birdcage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13.50%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5A8AC6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1575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3.18%</a:t>
                      </a:r>
                    </a:p>
                  </a:txBody>
                  <a:tcPr horzOverflow="overflow">
                    <a:solidFill>
                      <a:srgbClr val="5A8AC6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36.29%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110515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Birdcage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3.23%</a:t>
                      </a:r>
                    </a:p>
                  </a:txBody>
                  <a:tcPr horzOverflow="overflow">
                    <a:solidFill>
                      <a:srgbClr val="4FC042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-0.69%</a:t>
                      </a:r>
                    </a:p>
                  </a:txBody>
                  <a:tcPr horzOverflow="overflow">
                    <a:solidFill>
                      <a:srgbClr val="4FC0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-0.95%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4FC042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-1.60%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2.26%</a:t>
                      </a:r>
                    </a:p>
                  </a:txBody>
                  <a:tcPr horzOverflow="overflow">
                    <a:solidFill>
                      <a:srgbClr val="4FC042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Birdcage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5.42%</a:t>
                      </a:r>
                    </a:p>
                  </a:txBody>
                  <a:tcPr horzOverflow="overflow">
                    <a:solidFill>
                      <a:srgbClr val="4FC0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-3.43%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0.36%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1.19%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-1.54%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-3.71%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2.19%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-2.74%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-2.61%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-1.50%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4FC0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0.06%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-5.97%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Birdcage TQ58LT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11.54%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Vigilance TQ59DE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15.22%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7.34%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24.28%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16.59%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Blue Anchor TQ58AH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8.25%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Market House TQ58AW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993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13.88%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12.81%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9.50%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12.86%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Birdcage TQ58LT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Birdcage TQ58LT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Birdcage TQ58LT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Birdcage TQ58LT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Birdcage TQ58LT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Birdcage TQ58LT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Birdcage TQ58LT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4460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Birdcage TQ58LT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Birdcage TQ58LT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4216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Birdcage TQ58LT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Birdcage TQ58LT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Birdcage TQ58LT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Birdcage TQ58LT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Birdcage TQ58LT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1563</Words>
  <Characters>0</Characters>
  <Application>Microsoft Office PowerPoint</Application>
  <PresentationFormat>Widescreen</PresentationFormat>
  <Lines>0</Lines>
  <Paragraphs>599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2026-02-02T17:02:52Z</dcterms:modified>
</cp:coreProperties>
</file>