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6F5-4CB6-9A21-E4881C758987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5.2400000000000002E-2</c:v>
                </c:pt>
                <c:pt idx="1">
                  <c:v>7.4800000000000005E-2</c:v>
                </c:pt>
                <c:pt idx="2">
                  <c:v>0.10299999999999999</c:v>
                </c:pt>
                <c:pt idx="3">
                  <c:v>0.1293</c:v>
                </c:pt>
                <c:pt idx="4">
                  <c:v>0.19209999999999999</c:v>
                </c:pt>
                <c:pt idx="5">
                  <c:v>0.23630000000000001</c:v>
                </c:pt>
                <c:pt idx="6">
                  <c:v>0.2117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F5-4CB6-9A21-E4881C7589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Grapes SW181DX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8.4599999999999995E-2</c:v>
                </c:pt>
                <c:pt idx="1">
                  <c:v>0.1142</c:v>
                </c:pt>
                <c:pt idx="2">
                  <c:v>0.11890000000000001</c:v>
                </c:pt>
                <c:pt idx="3">
                  <c:v>0.1167</c:v>
                </c:pt>
                <c:pt idx="4">
                  <c:v>0.2621</c:v>
                </c:pt>
                <c:pt idx="5">
                  <c:v>0.1792</c:v>
                </c:pt>
                <c:pt idx="6">
                  <c:v>0.1239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F5-4CB6-9A21-E4881C758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Abbeville SW49JW</c:v>
                </c:pt>
                <c:pt idx="1">
                  <c:v>Brown Dog SW130AP</c:v>
                </c:pt>
              </c:strCache>
            </c:strRef>
          </c:cat>
          <c:val>
            <c:numRef>
              <c:f>'Sheet1'!$D$2:$D$10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278-477D-8C0A-5F3B0D571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2F-466A-B4D7-0A7600E1AE13}"/>
              </c:ext>
            </c:extLst>
          </c:dPt>
          <c:cat>
            <c:strRef>
              <c:f>'Sheet1'!$A$2:$A$10</c:f>
              <c:strCache>
                <c:ptCount val="9"/>
                <c:pt idx="0">
                  <c:v>Abbeville SW49JW</c:v>
                </c:pt>
                <c:pt idx="1">
                  <c:v>Brown Dog SW130AP</c:v>
                </c:pt>
                <c:pt idx="2">
                  <c:v>Fox &amp; Pheasant SW109UJ</c:v>
                </c:pt>
                <c:pt idx="3">
                  <c:v>Tap 13 Tooting SW170RJ</c:v>
                </c:pt>
                <c:pt idx="4">
                  <c:v>Brook House SW64SG</c:v>
                </c:pt>
                <c:pt idx="5">
                  <c:v>Bolingbroke SW116RE</c:v>
                </c:pt>
                <c:pt idx="6">
                  <c:v>Stonhouse SW46BJ</c:v>
                </c:pt>
                <c:pt idx="7">
                  <c:v>Grapes SW181DX</c:v>
                </c:pt>
                <c:pt idx="8">
                  <c:v>Elephant And Barrel SW67LW</c:v>
                </c:pt>
              </c:strCache>
            </c:str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0.1452</c:v>
                </c:pt>
                <c:pt idx="1">
                  <c:v>6.7900000000000002E-2</c:v>
                </c:pt>
                <c:pt idx="2">
                  <c:v>0.1943</c:v>
                </c:pt>
                <c:pt idx="3">
                  <c:v>3.8199999999999998E-2</c:v>
                </c:pt>
                <c:pt idx="4">
                  <c:v>0.12989999999999999</c:v>
                </c:pt>
                <c:pt idx="5">
                  <c:v>0.15340000000000001</c:v>
                </c:pt>
                <c:pt idx="6">
                  <c:v>0.15</c:v>
                </c:pt>
                <c:pt idx="7">
                  <c:v>4.3999999999999997E-2</c:v>
                </c:pt>
                <c:pt idx="8">
                  <c:v>7.6600000000000001E-2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2F-466A-B4D7-0A7600E1AE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'Sheet1'!$A$2:$A$10</c:f>
              <c:strCache>
                <c:ptCount val="9"/>
                <c:pt idx="0">
                  <c:v>Abbeville SW49JW</c:v>
                </c:pt>
                <c:pt idx="1">
                  <c:v>Brown Dog SW130AP</c:v>
                </c:pt>
                <c:pt idx="2">
                  <c:v>Fox &amp; Pheasant SW109UJ</c:v>
                </c:pt>
                <c:pt idx="3">
                  <c:v>Tap 13 Tooting SW170RJ</c:v>
                </c:pt>
                <c:pt idx="4">
                  <c:v>Brook House SW64SG</c:v>
                </c:pt>
                <c:pt idx="5">
                  <c:v>Bolingbroke SW116RE</c:v>
                </c:pt>
                <c:pt idx="6">
                  <c:v>Stonhouse SW46BJ</c:v>
                </c:pt>
                <c:pt idx="7">
                  <c:v>Grapes SW181DX</c:v>
                </c:pt>
                <c:pt idx="8">
                  <c:v>Elephant And Barrel SW67LW</c:v>
                </c:pt>
              </c:strCache>
            </c:strRef>
          </c:cat>
          <c:val>
            <c:numRef>
              <c:f>'Sheet1'!$C$2:$C$10</c:f>
              <c:numCache>
                <c:formatCode>General</c:formatCode>
                <c:ptCount val="9"/>
                <c:pt idx="0">
                  <c:v>0.1452</c:v>
                </c:pt>
                <c:pt idx="1">
                  <c:v>6.7900000000000002E-2</c:v>
                </c:pt>
                <c:pt idx="2">
                  <c:v>0.1943</c:v>
                </c:pt>
                <c:pt idx="3">
                  <c:v>3.8199999999999998E-2</c:v>
                </c:pt>
                <c:pt idx="4">
                  <c:v>0.12989999999999999</c:v>
                </c:pt>
                <c:pt idx="5">
                  <c:v>0.15340000000000001</c:v>
                </c:pt>
                <c:pt idx="6">
                  <c:v>0.15</c:v>
                </c:pt>
                <c:pt idx="7">
                  <c:v>4.3999999999999997E-2</c:v>
                </c:pt>
                <c:pt idx="8">
                  <c:v>7.6600000000000001E-2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2F-466A-B4D7-0A7600E1A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Abbeville SW49JW</c:v>
                </c:pt>
                <c:pt idx="1">
                  <c:v>Brown Dog SW130AP</c:v>
                </c:pt>
              </c:strCache>
            </c:strRef>
          </c:cat>
          <c:val>
            <c:numRef>
              <c:f>'Sheet1'!$D$2:$D$10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63D-44E0-966C-920A4FF1D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70-4B19-9F0D-0C6A99DD83AD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1.5699999999999999E-2</c:v>
                </c:pt>
                <c:pt idx="1">
                  <c:v>0.2135</c:v>
                </c:pt>
                <c:pt idx="2">
                  <c:v>0.25559999999999999</c:v>
                </c:pt>
                <c:pt idx="3">
                  <c:v>0.1908</c:v>
                </c:pt>
                <c:pt idx="4">
                  <c:v>0.2152</c:v>
                </c:pt>
                <c:pt idx="5">
                  <c:v>6.9500000000000006E-2</c:v>
                </c:pt>
                <c:pt idx="6">
                  <c:v>3.9399999999999998E-2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70-4B19-9F0D-0C6A99DD83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Grapes SW181DX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3.9100000000000003E-2</c:v>
                </c:pt>
                <c:pt idx="1">
                  <c:v>5.3499999999999999E-2</c:v>
                </c:pt>
                <c:pt idx="2">
                  <c:v>9.2899999999999996E-2</c:v>
                </c:pt>
                <c:pt idx="3">
                  <c:v>0.438</c:v>
                </c:pt>
                <c:pt idx="4">
                  <c:v>0.21049999999999999</c:v>
                </c:pt>
                <c:pt idx="5">
                  <c:v>0.14460000000000001</c:v>
                </c:pt>
                <c:pt idx="6">
                  <c:v>2.12E-2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70-4B19-9F0D-0C6A99DD8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2.3400000000000001E-2</c:v>
                </c:pt>
                <c:pt idx="1">
                  <c:v>-0.16</c:v>
                </c:pt>
                <c:pt idx="2">
                  <c:v>-0.16270000000000001</c:v>
                </c:pt>
                <c:pt idx="3">
                  <c:v>0.2472</c:v>
                </c:pt>
                <c:pt idx="4">
                  <c:v>-4.7000000000000002E-3</c:v>
                </c:pt>
                <c:pt idx="5">
                  <c:v>7.51E-2</c:v>
                </c:pt>
                <c:pt idx="6">
                  <c:v>-1.8200000000000001E-2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15F-45B7-8B85-22A71164D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3.2199999999999999E-2</c:v>
                </c:pt>
                <c:pt idx="1">
                  <c:v>3.9399999999999998E-2</c:v>
                </c:pt>
                <c:pt idx="2">
                  <c:v>1.5900000000000001E-2</c:v>
                </c:pt>
                <c:pt idx="3">
                  <c:v>-1.26E-2</c:v>
                </c:pt>
                <c:pt idx="4">
                  <c:v>7.0000000000000007E-2</c:v>
                </c:pt>
                <c:pt idx="5">
                  <c:v>-5.7099999999999998E-2</c:v>
                </c:pt>
                <c:pt idx="6">
                  <c:v>-8.7800000000000003E-2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F27-4BCF-AF75-951835777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22-4D89-95D9-8024B59CFC02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0.53979999999999995</c:v>
                </c:pt>
                <c:pt idx="1">
                  <c:v>0.3382</c:v>
                </c:pt>
                <c:pt idx="2">
                  <c:v>0.12189999999999999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22-4D89-95D9-8024B59CFC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Grapes SW181DX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0.2747</c:v>
                </c:pt>
                <c:pt idx="1">
                  <c:v>0.37790000000000001</c:v>
                </c:pt>
                <c:pt idx="2">
                  <c:v>0.3473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22-4D89-95D9-8024B59CF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-0.2651</c:v>
                </c:pt>
                <c:pt idx="1">
                  <c:v>3.9699999999999999E-2</c:v>
                </c:pt>
                <c:pt idx="2">
                  <c:v>0.22539999999999999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9F5-43AC-8D5F-E42814634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D6-4A1E-8C5C-47A11DA6DB4A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0.34799999999999998</c:v>
                </c:pt>
                <c:pt idx="1">
                  <c:v>0.65190000000000003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D6-4A1E-8C5C-47A11DA6DB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Grapes SW181DX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0.13300000000000001</c:v>
                </c:pt>
                <c:pt idx="1">
                  <c:v>0.8669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D6-4A1E-8C5C-47A11DA6D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-0.215</c:v>
                </c:pt>
                <c:pt idx="1">
                  <c:v>0.215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84F-47B4-8521-0BA0A98BB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DED-41D8-A0C2-82332FDF0FE3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7.4000000000000003E-3</c:v>
                </c:pt>
                <c:pt idx="1">
                  <c:v>3.6700000000000003E-2</c:v>
                </c:pt>
                <c:pt idx="2">
                  <c:v>5.0900000000000001E-2</c:v>
                </c:pt>
                <c:pt idx="3">
                  <c:v>1.7399999999999999E-2</c:v>
                </c:pt>
                <c:pt idx="4">
                  <c:v>0.33019999999999999</c:v>
                </c:pt>
                <c:pt idx="5">
                  <c:v>3.2099999999999997E-2</c:v>
                </c:pt>
                <c:pt idx="6">
                  <c:v>5.5599999999999997E-2</c:v>
                </c:pt>
                <c:pt idx="7">
                  <c:v>0.46939999999999998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ED-41D8-A0C2-82332FDF0F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Grapes SW181DX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5.9999999999999995E-4</c:v>
                </c:pt>
                <c:pt idx="1">
                  <c:v>1.1999999999999999E-3</c:v>
                </c:pt>
                <c:pt idx="2">
                  <c:v>0.57050000000000001</c:v>
                </c:pt>
                <c:pt idx="3">
                  <c:v>0.1661</c:v>
                </c:pt>
                <c:pt idx="4">
                  <c:v>0.16889999999999999</c:v>
                </c:pt>
                <c:pt idx="5">
                  <c:v>3.3099999999999997E-2</c:v>
                </c:pt>
                <c:pt idx="6">
                  <c:v>4.2999999999999997E-2</c:v>
                </c:pt>
                <c:pt idx="7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ED-41D8-A0C2-82332FDF0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-6.7999999999999996E-3</c:v>
                </c:pt>
                <c:pt idx="1">
                  <c:v>-3.5499999999999997E-2</c:v>
                </c:pt>
                <c:pt idx="2">
                  <c:v>0.51959999999999995</c:v>
                </c:pt>
                <c:pt idx="3">
                  <c:v>0.1487</c:v>
                </c:pt>
                <c:pt idx="4">
                  <c:v>-0.1613</c:v>
                </c:pt>
                <c:pt idx="5">
                  <c:v>1E-3</c:v>
                </c:pt>
                <c:pt idx="6">
                  <c:v>-1.26E-2</c:v>
                </c:pt>
                <c:pt idx="7">
                  <c:v>-0.45340000000000003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EF0-437C-9DF0-B9E524C84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0B-4083-9092-731B820F6D6C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0.38369999999999999</c:v>
                </c:pt>
                <c:pt idx="1">
                  <c:v>0.20050000000000001</c:v>
                </c:pt>
                <c:pt idx="2">
                  <c:v>7.3400000000000007E-2</c:v>
                </c:pt>
                <c:pt idx="3">
                  <c:v>7.4099999999999999E-2</c:v>
                </c:pt>
                <c:pt idx="4">
                  <c:v>4.5699999999999998E-2</c:v>
                </c:pt>
                <c:pt idx="5">
                  <c:v>7.7499999999999999E-2</c:v>
                </c:pt>
                <c:pt idx="6">
                  <c:v>0.14480000000000001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0B-4083-9092-731B820F6D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Grapes SW181DX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0.52900000000000003</c:v>
                </c:pt>
                <c:pt idx="1">
                  <c:v>0.20080000000000001</c:v>
                </c:pt>
                <c:pt idx="2">
                  <c:v>3.5299999999999998E-2</c:v>
                </c:pt>
                <c:pt idx="3">
                  <c:v>8.9200000000000002E-2</c:v>
                </c:pt>
                <c:pt idx="4">
                  <c:v>6.8699999999999997E-2</c:v>
                </c:pt>
                <c:pt idx="5">
                  <c:v>2.9000000000000001E-2</c:v>
                </c:pt>
                <c:pt idx="6">
                  <c:v>4.7600000000000003E-2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0B-4083-9092-731B820F6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0.14530000000000001</c:v>
                </c:pt>
                <c:pt idx="1">
                  <c:v>2.9999999999999997E-4</c:v>
                </c:pt>
                <c:pt idx="2">
                  <c:v>-3.8100000000000002E-2</c:v>
                </c:pt>
                <c:pt idx="3">
                  <c:v>1.5100000000000001E-2</c:v>
                </c:pt>
                <c:pt idx="4">
                  <c:v>2.3E-2</c:v>
                </c:pt>
                <c:pt idx="5">
                  <c:v>-4.8500000000000001E-2</c:v>
                </c:pt>
                <c:pt idx="6">
                  <c:v>-9.7199999999999995E-2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5D9-49A4-BE9F-DCB8B6F5C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'Sheet1'!$A$2:$A$10</c:f>
              <c:strCache>
                <c:ptCount val="9"/>
                <c:pt idx="0">
                  <c:v>Grapes SW181DX</c:v>
                </c:pt>
                <c:pt idx="1">
                  <c:v>Bolingbroke SW116RE</c:v>
                </c:pt>
                <c:pt idx="2">
                  <c:v>Brook House SW64SG</c:v>
                </c:pt>
                <c:pt idx="3">
                  <c:v>Fox &amp; Pheasant SW109UJ</c:v>
                </c:pt>
                <c:pt idx="4">
                  <c:v>Elephant And Barrel SW67LW</c:v>
                </c:pt>
                <c:pt idx="5">
                  <c:v>Tap 13 Tooting SW170RJ</c:v>
                </c:pt>
                <c:pt idx="6">
                  <c:v>Stonhouse SW46BJ</c:v>
                </c:pt>
                <c:pt idx="7">
                  <c:v>Abbeville SW49JW</c:v>
                </c:pt>
                <c:pt idx="8">
                  <c:v>Brown Dog SW130AP</c:v>
                </c:pt>
              </c:strCache>
            </c:strRef>
          </c:cat>
          <c:val>
            <c:numRef>
              <c:f>'Sheet1'!$F$2:$F$10</c:f>
              <c:numCache>
                <c:formatCode>General</c:formatCode>
                <c:ptCount val="9"/>
                <c:pt idx="0">
                  <c:v>0.94350000000000001</c:v>
                </c:pt>
                <c:pt idx="1">
                  <c:v>1.5900000000000001E-2</c:v>
                </c:pt>
                <c:pt idx="2">
                  <c:v>9.2999999999999992E-3</c:v>
                </c:pt>
                <c:pt idx="3">
                  <c:v>7.4999999999999997E-3</c:v>
                </c:pt>
                <c:pt idx="4">
                  <c:v>6.1000000000000004E-3</c:v>
                </c:pt>
                <c:pt idx="5">
                  <c:v>5.8999999999999999E-3</c:v>
                </c:pt>
                <c:pt idx="6">
                  <c:v>5.5999999999999999E-3</c:v>
                </c:pt>
                <c:pt idx="7">
                  <c:v>5.4999999999999997E-3</c:v>
                </c:pt>
                <c:pt idx="8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4-4BFA-84F3-EB6195E67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EE-49E6-9CF1-7C5FB6E233E0}"/>
              </c:ext>
            </c:extLst>
          </c:dPt>
          <c:cat>
            <c:strRef>
              <c:f>'Sheet1'!$A$2:$A$10</c:f>
              <c:strCache>
                <c:ptCount val="9"/>
                <c:pt idx="0">
                  <c:v>Grapes SW181DX</c:v>
                </c:pt>
                <c:pt idx="1">
                  <c:v>Bolingbroke SW116RE</c:v>
                </c:pt>
                <c:pt idx="2">
                  <c:v>Brook House SW64SG</c:v>
                </c:pt>
                <c:pt idx="3">
                  <c:v>Fox &amp; Pheasant SW109UJ</c:v>
                </c:pt>
                <c:pt idx="4">
                  <c:v>Elephant And Barrel SW67LW</c:v>
                </c:pt>
                <c:pt idx="5">
                  <c:v>Tap 13 Tooting SW170RJ</c:v>
                </c:pt>
                <c:pt idx="6">
                  <c:v>Stonhouse SW46BJ</c:v>
                </c:pt>
                <c:pt idx="7">
                  <c:v>Abbeville SW49JW</c:v>
                </c:pt>
                <c:pt idx="8">
                  <c:v>Brown Dog SW130AP</c:v>
                </c:pt>
              </c:strCache>
            </c:str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0.94350000000000001</c:v>
                </c:pt>
                <c:pt idx="1">
                  <c:v>1.5900000000000001E-2</c:v>
                </c:pt>
                <c:pt idx="2">
                  <c:v>9.2999999999999992E-3</c:v>
                </c:pt>
                <c:pt idx="3">
                  <c:v>7.4999999999999997E-3</c:v>
                </c:pt>
                <c:pt idx="4">
                  <c:v>6.1000000000000004E-3</c:v>
                </c:pt>
                <c:pt idx="5">
                  <c:v>5.8999999999999999E-3</c:v>
                </c:pt>
                <c:pt idx="6">
                  <c:v>5.5999999999999999E-3</c:v>
                </c:pt>
                <c:pt idx="7">
                  <c:v>5.4999999999999997E-3</c:v>
                </c:pt>
                <c:pt idx="8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E-49E6-9CF1-7C5FB6E233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'Sheet1'!$A$2:$A$10</c:f>
              <c:strCache>
                <c:ptCount val="9"/>
                <c:pt idx="0">
                  <c:v>Grapes SW181DX</c:v>
                </c:pt>
                <c:pt idx="1">
                  <c:v>Bolingbroke SW116RE</c:v>
                </c:pt>
                <c:pt idx="2">
                  <c:v>Brook House SW64SG</c:v>
                </c:pt>
                <c:pt idx="3">
                  <c:v>Fox &amp; Pheasant SW109UJ</c:v>
                </c:pt>
                <c:pt idx="4">
                  <c:v>Elephant And Barrel SW67LW</c:v>
                </c:pt>
                <c:pt idx="5">
                  <c:v>Tap 13 Tooting SW170RJ</c:v>
                </c:pt>
                <c:pt idx="6">
                  <c:v>Stonhouse SW46BJ</c:v>
                </c:pt>
                <c:pt idx="7">
                  <c:v>Abbeville SW49JW</c:v>
                </c:pt>
                <c:pt idx="8">
                  <c:v>Brown Dog SW130AP</c:v>
                </c:pt>
              </c:strCache>
            </c:strRef>
          </c:cat>
          <c:val>
            <c:numRef>
              <c:f>'Sheet1'!$C$2:$C$10</c:f>
              <c:numCache>
                <c:formatCode>General</c:formatCode>
                <c:ptCount val="9"/>
                <c:pt idx="0">
                  <c:v>0.94350000000000001</c:v>
                </c:pt>
                <c:pt idx="1">
                  <c:v>1.5900000000000001E-2</c:v>
                </c:pt>
                <c:pt idx="2">
                  <c:v>9.2999999999999992E-3</c:v>
                </c:pt>
                <c:pt idx="3">
                  <c:v>7.4999999999999997E-3</c:v>
                </c:pt>
                <c:pt idx="4">
                  <c:v>6.1000000000000004E-3</c:v>
                </c:pt>
                <c:pt idx="5">
                  <c:v>5.8999999999999999E-3</c:v>
                </c:pt>
                <c:pt idx="6">
                  <c:v>5.5999999999999999E-3</c:v>
                </c:pt>
                <c:pt idx="7">
                  <c:v>5.4999999999999997E-3</c:v>
                </c:pt>
                <c:pt idx="8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E-49E6-9CF1-7C5FB6E23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Grapes SW181DX</c:v>
                </c:pt>
                <c:pt idx="1">
                  <c:v>Bolingbroke SW116RE</c:v>
                </c:pt>
              </c:strCache>
            </c:strRef>
          </c:cat>
          <c:val>
            <c:numRef>
              <c:f>'Sheet1'!$D$2:$D$10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690-4D6F-A9C5-0042E81D8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0.31151329661605898</c:v>
                </c:pt>
                <c:pt idx="1">
                  <c:v>0.42556374005491499</c:v>
                </c:pt>
                <c:pt idx="2">
                  <c:v>-0.26138297014433198</c:v>
                </c:pt>
                <c:pt idx="3">
                  <c:v>0.13589699684287099</c:v>
                </c:pt>
                <c:pt idx="4">
                  <c:v>0.32873250383659702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6-4AFD-AAF7-1CBB785C2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16-4AFD-AAF7-1CBB785C2B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16-4AFD-AAF7-1CBB785C2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Grapes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5.9999999999999995E-4</c:v>
                </c:pt>
                <c:pt idx="1">
                  <c:v>1.1999999999999999E-3</c:v>
                </c:pt>
                <c:pt idx="2">
                  <c:v>0.57050000000000001</c:v>
                </c:pt>
                <c:pt idx="3">
                  <c:v>0.1661</c:v>
                </c:pt>
                <c:pt idx="4">
                  <c:v>0.16889999999999999</c:v>
                </c:pt>
                <c:pt idx="5">
                  <c:v>3.3099999999999997E-2</c:v>
                </c:pt>
                <c:pt idx="6">
                  <c:v>4.2999999999999997E-2</c:v>
                </c:pt>
                <c:pt idx="7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5-4C62-99A7-F52C67DF8D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7.4000000000000003E-3</c:v>
                </c:pt>
                <c:pt idx="1">
                  <c:v>3.6700000000000003E-2</c:v>
                </c:pt>
                <c:pt idx="2">
                  <c:v>5.0900000000000001E-2</c:v>
                </c:pt>
                <c:pt idx="3">
                  <c:v>1.7399999999999999E-2</c:v>
                </c:pt>
                <c:pt idx="4">
                  <c:v>0.33019999999999999</c:v>
                </c:pt>
                <c:pt idx="5">
                  <c:v>3.2099999999999997E-2</c:v>
                </c:pt>
                <c:pt idx="6">
                  <c:v>5.5599999999999997E-2</c:v>
                </c:pt>
                <c:pt idx="7">
                  <c:v>0.46939999999999998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05-4C62-99A7-F52C67DF8D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8.0299999999999996E-2</c:v>
                </c:pt>
                <c:pt idx="1">
                  <c:v>5.9200000000000003E-2</c:v>
                </c:pt>
                <c:pt idx="2">
                  <c:v>0.29649999999999999</c:v>
                </c:pt>
                <c:pt idx="3">
                  <c:v>0.1115</c:v>
                </c:pt>
                <c:pt idx="4">
                  <c:v>0.1128</c:v>
                </c:pt>
                <c:pt idx="5">
                  <c:v>0.1154</c:v>
                </c:pt>
                <c:pt idx="6">
                  <c:v>7.1400000000000005E-2</c:v>
                </c:pt>
                <c:pt idx="7">
                  <c:v>0.1525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05-4C62-99A7-F52C67DF8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8B-47A9-A5E1-D2C6DA6BBD4B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0.64759999999999995</c:v>
                </c:pt>
                <c:pt idx="1">
                  <c:v>0.24390000000000001</c:v>
                </c:pt>
                <c:pt idx="2">
                  <c:v>5.3100000000000001E-2</c:v>
                </c:pt>
                <c:pt idx="3">
                  <c:v>3.0700000000000002E-2</c:v>
                </c:pt>
                <c:pt idx="4">
                  <c:v>2.4500000000000001E-2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8B-47A9-A5E1-D2C6DA6BBD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Grapes SW181DX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0.44</c:v>
                </c:pt>
                <c:pt idx="1">
                  <c:v>0.27879999999999999</c:v>
                </c:pt>
                <c:pt idx="2">
                  <c:v>0.1105</c:v>
                </c:pt>
                <c:pt idx="3">
                  <c:v>5.7599999999999998E-2</c:v>
                </c:pt>
                <c:pt idx="4">
                  <c:v>0.1129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8B-47A9-A5E1-D2C6DA6BB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-0.20760000000000001</c:v>
                </c:pt>
                <c:pt idx="1">
                  <c:v>3.49E-2</c:v>
                </c:pt>
                <c:pt idx="2">
                  <c:v>5.74E-2</c:v>
                </c:pt>
                <c:pt idx="3">
                  <c:v>2.69E-2</c:v>
                </c:pt>
                <c:pt idx="4">
                  <c:v>8.8400000000000006E-2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596-4BE6-90FF-DB21E0ABC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B4-46D8-88D3-78DEA7D1FF49}"/>
              </c:ext>
            </c:extLst>
          </c:dPt>
          <c:cat>
            <c:strRef>
              <c:f>'Sheet1'!$A$2:$A$10</c:f>
              <c:strCache>
                <c:ptCount val="9"/>
                <c:pt idx="0">
                  <c:v>Abbeville SW49JW</c:v>
                </c:pt>
                <c:pt idx="1">
                  <c:v>Brown Dog SW130AP</c:v>
                </c:pt>
                <c:pt idx="2">
                  <c:v>Fox &amp; Pheasant SW109UJ</c:v>
                </c:pt>
                <c:pt idx="3">
                  <c:v>Tap 13 Tooting SW170RJ</c:v>
                </c:pt>
                <c:pt idx="4">
                  <c:v>Brook House SW64SG</c:v>
                </c:pt>
                <c:pt idx="5">
                  <c:v>Bolingbroke SW116RE</c:v>
                </c:pt>
                <c:pt idx="6">
                  <c:v>Stonhouse SW46BJ</c:v>
                </c:pt>
                <c:pt idx="7">
                  <c:v>Grapes SW181DX</c:v>
                </c:pt>
                <c:pt idx="8">
                  <c:v>Elephant And Barrel SW67LW</c:v>
                </c:pt>
              </c:strCache>
            </c:str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19.089200000000002</c:v>
                </c:pt>
                <c:pt idx="1">
                  <c:v>38.1265</c:v>
                </c:pt>
                <c:pt idx="2">
                  <c:v>34.530500000000004</c:v>
                </c:pt>
                <c:pt idx="3">
                  <c:v>26.557200000000002</c:v>
                </c:pt>
                <c:pt idx="4">
                  <c:v>37.108699999999999</c:v>
                </c:pt>
                <c:pt idx="5">
                  <c:v>27.2285</c:v>
                </c:pt>
                <c:pt idx="6">
                  <c:v>17.329999999999998</c:v>
                </c:pt>
                <c:pt idx="7">
                  <c:v>10.1469</c:v>
                </c:pt>
                <c:pt idx="8">
                  <c:v>14.302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B4-46D8-88D3-78DEA7D1F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'Sheet1'!$A$2:$A$10</c:f>
              <c:strCache>
                <c:ptCount val="9"/>
                <c:pt idx="0">
                  <c:v>Abbeville SW49JW</c:v>
                </c:pt>
                <c:pt idx="1">
                  <c:v>Brown Dog SW130AP</c:v>
                </c:pt>
                <c:pt idx="2">
                  <c:v>Fox &amp; Pheasant SW109UJ</c:v>
                </c:pt>
                <c:pt idx="3">
                  <c:v>Tap 13 Tooting SW170RJ</c:v>
                </c:pt>
                <c:pt idx="4">
                  <c:v>Brook House SW64SG</c:v>
                </c:pt>
                <c:pt idx="5">
                  <c:v>Bolingbroke SW116RE</c:v>
                </c:pt>
                <c:pt idx="6">
                  <c:v>Stonhouse SW46BJ</c:v>
                </c:pt>
                <c:pt idx="7">
                  <c:v>Grapes SW181DX</c:v>
                </c:pt>
                <c:pt idx="8">
                  <c:v>Elephant And Barrel SW67LW</c:v>
                </c:pt>
              </c:strCache>
            </c:strRef>
          </c:cat>
          <c:val>
            <c:numRef>
              <c:f>'Sheet1'!$C$2:$C$10</c:f>
              <c:numCache>
                <c:formatCode>General</c:formatCode>
                <c:ptCount val="9"/>
                <c:pt idx="0">
                  <c:v>19.089200000000002</c:v>
                </c:pt>
                <c:pt idx="1">
                  <c:v>38.1265</c:v>
                </c:pt>
                <c:pt idx="2">
                  <c:v>34.530500000000004</c:v>
                </c:pt>
                <c:pt idx="3">
                  <c:v>26.557200000000002</c:v>
                </c:pt>
                <c:pt idx="4">
                  <c:v>37.108699999999999</c:v>
                </c:pt>
                <c:pt idx="5">
                  <c:v>27.2285</c:v>
                </c:pt>
                <c:pt idx="6">
                  <c:v>17.329999999999998</c:v>
                </c:pt>
                <c:pt idx="7">
                  <c:v>10.1469</c:v>
                </c:pt>
                <c:pt idx="8">
                  <c:v>14.302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B4-46D8-88D3-78DEA7D1F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SW109UJ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Fox &amp; Pheasant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31.39%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Cash Conscious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£10.15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86.70%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Wandsworth Town(0.30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SW181DX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2446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Grapes SW181DX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SW116RE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Bolingbroke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Brook House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SW64SG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37.79%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43.80%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26.21%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0741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17415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434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Grapes SW181DX and 1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Grapes SW181DX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7355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Grapes SW181DX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Grapes SW181DX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184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Grapes SW181DX, who are the top 20 competitors from 1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Grapes SW181DX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434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Grapes SW181DX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Grapes SW181DX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£6.81M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£25.95M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£85.97M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£1.21B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7117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Grapes SW181DX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Fireside Scenic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£10000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Grapes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0.06%</a:t>
                      </a:r>
                    </a:p>
                  </a:txBody>
                  <a:tcPr horzOverflow="overflow">
                    <a:solidFill>
                      <a:srgbClr val="5A8AC6">
                        <a:alpha val="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0.12%</a:t>
                      </a:r>
                    </a:p>
                  </a:txBody>
                  <a:tcPr horzOverflow="overflow">
                    <a:solidFill>
                      <a:srgbClr val="5A8AC6">
                        <a:alpha val="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57.05%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16.61%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16.89%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3041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0.74%</a:t>
                      </a:r>
                    </a:p>
                  </a:txBody>
                  <a:tcPr horzOverflow="overflow">
                    <a:solidFill>
                      <a:srgbClr val="5A8AC6">
                        <a:alpha val="15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3.67%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5.09%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33.02%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5.56%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46.94%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110107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11.15%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15.25%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Grapes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-0.68%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-3.55%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51.96%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14.87%</a:t>
                      </a:r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-16.13%</a:t>
                      </a:r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0.10%</a:t>
                      </a:r>
                    </a:p>
                  </a:txBody>
                  <a:tcPr horzOverflow="overflow">
                    <a:solidFill>
                      <a:srgbClr val="C042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-1.26%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-45.34%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Grapes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-7.97%</a:t>
                      </a:r>
                    </a:p>
                  </a:txBody>
                  <a:tcPr horzOverflow="overflow">
                    <a:solidFill>
                      <a:srgbClr val="C042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-5.80%</a:t>
                      </a:r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27.40%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5.46%</a:t>
                      </a:r>
                    </a:p>
                  </a:txBody>
                  <a:tcPr horzOverflow="overflow">
                    <a:solidFill>
                      <a:srgbClr val="C042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5.61%</a:t>
                      </a:r>
                    </a:p>
                  </a:txBody>
                  <a:tcPr horzOverflow="overflow">
                    <a:solidFill>
                      <a:srgbClr val="C042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-8.23%</a:t>
                      </a:r>
                    </a:p>
                  </a:txBody>
                  <a:tcPr horzOverflow="overflow">
                    <a:solidFill>
                      <a:srgbClr val="C042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-2.84%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-13.65%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-7.29%</a:t>
                      </a:r>
                    </a:p>
                  </a:txBody>
                  <a:tcPr horzOverflow="overflow">
                    <a:solidFill>
                      <a:srgbClr val="C042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-2.25%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-24.56%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-9.41%</a:t>
                      </a:r>
                    </a:p>
                  </a:txBody>
                  <a:tcPr horzOverflow="overflow">
                    <a:solidFill>
                      <a:srgbClr val="C042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21.74%</a:t>
                      </a:r>
                    </a:p>
                  </a:txBody>
                  <a:tcPr horzOverflow="overflow">
                    <a:solidFill>
                      <a:srgbClr val="4FC0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-8.33%</a:t>
                      </a:r>
                    </a:p>
                  </a:txBody>
                  <a:tcPr horzOverflow="overflow">
                    <a:solidFill>
                      <a:srgbClr val="C042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-1.58%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31.69%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Grapes SW181DX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57.05%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16.61%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16.89%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Bolingbroke SW116RE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2.97%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27.28%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Brook House SW64SG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28.69%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64.37%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Fox &amp; Pheasant SW109UJ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1.52%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32.16%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Elephant And Barrel SW67LW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11.31%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11.87%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11.57%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13.41%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Tap 13 Tooting SW170RJ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5.17%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46.82%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11.13%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26.27%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Stonhouse SW46BJ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4.14%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8.36%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10.45%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22.47%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Abbeville SW49JW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8.00%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43.36%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1.64%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30.99%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Brown Dog SW130AP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3.53%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23.02%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67.53%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Grapes SW181DX and 1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Grapes SW181DX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17415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Grapes SW181DX and 1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Grapes SW181DX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17415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Grapes SW181DX and 1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Grapes SW181DX and 1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Grapes SW181DX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7429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Grapes SW181DX and 1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Grapes SW181DX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7136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Grapes SW181DX and 1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Grapes SW181DX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7375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Grapes SW181DX and 1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Grapes SW181DX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Grapes SW181DX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17415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8490</TotalTime>
  <Pages>0</Pages>
  <Words>1663</Words>
  <Characters>0</Characters>
  <Application>Microsoft Office PowerPoint</Application>
  <PresentationFormat>Widescreen</PresentationFormat>
  <Lines>0</Lines>
  <Paragraphs>649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2025-10-14T13:00:52Z</dcterms:modified>
</cp:coreProperties>
</file>