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olors43.xml" ContentType="application/vnd.ms-office.chartcolorstyle+xml"/>
  <Override PartName="/ppt/charts/style43.xml" ContentType="application/vnd.ms-office.chart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olors45.xml" ContentType="application/vnd.ms-office.chartcolorstyle+xml"/>
  <Override PartName="/ppt/charts/style45.xml" ContentType="application/vnd.ms-office.chartstyle+xml"/>
  <Override PartName="/ppt/charts/chart45.xml" ContentType="application/vnd.openxmlformats-officedocument.drawingml.chart+xml"/>
  <Override PartName="/ppt/charts/chart46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0" d="100"/>
          <a:sy n="110" d="100"/>
        </p:scale>
        <p:origin x="6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0" Type="http://schemas.openxmlformats.org/officeDocument/2006/relationships/slide" Target="slides/slide3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4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 /><Relationship Id="rId2" Type="http://schemas.microsoft.com/office/2011/relationships/chartColorStyle" Target="colors43.xml" /><Relationship Id="rId3" Type="http://schemas.microsoft.com/office/2011/relationships/chartStyle" Target="style43.xml" /></Relationships>
</file>

<file path=ppt/charts/_rels/chart4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 /></Relationships>
</file>

<file path=ppt/charts/_rels/chart4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 /><Relationship Id="rId2" Type="http://schemas.microsoft.com/office/2011/relationships/chartColorStyle" Target="colors45.xml" /><Relationship Id="rId3" Type="http://schemas.microsoft.com/office/2011/relationships/chartStyle" Target="style45.xml" /></Relationships>
</file>

<file path=ppt/charts/_rels/chart4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0.1081</c:v>
                </c:pt>
                <c:pt idx="1">
                  <c:v>0.1208</c:v>
                </c:pt>
                <c:pt idx="2">
                  <c:v>0.1183</c:v>
                </c:pt>
                <c:pt idx="3">
                  <c:v>0.12</c:v>
                </c:pt>
                <c:pt idx="4">
                  <c:v>0.1571</c:v>
                </c:pt>
                <c:pt idx="5">
                  <c:v>0.2142</c:v>
                </c:pt>
                <c:pt idx="6">
                  <c:v>0.1612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0.1228</c:v>
                </c:pt>
                <c:pt idx="1">
                  <c:v>0.1217</c:v>
                </c:pt>
                <c:pt idx="2">
                  <c:v>0.1116</c:v>
                </c:pt>
                <c:pt idx="3">
                  <c:v>0.1264</c:v>
                </c:pt>
                <c:pt idx="4">
                  <c:v>0.1349</c:v>
                </c:pt>
                <c:pt idx="5">
                  <c:v>0.2282</c:v>
                </c:pt>
                <c:pt idx="6">
                  <c:v>0.1542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Nelsons Coffee Shop NR231AG</c:v>
                </c:pt>
                <c:pt idx="1">
                  <c:v>Frenchs Fish And Chips NR231AH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12.3876</c:v>
                </c:pt>
                <c:pt idx="1">
                  <c:v>0.971</c:v>
                </c:pt>
                <c:pt idx="2">
                  <c:v>0.6834</c:v>
                </c:pt>
                <c:pt idx="3">
                  <c:v>0.1148</c:v>
                </c:pt>
                <c:pt idx="4">
                  <c:v>-0.2214</c:v>
                </c:pt>
                <c:pt idx="5">
                  <c:v>-1.4703</c:v>
                </c:pt>
                <c:pt idx="6">
                  <c:v>-4.1974</c:v>
                </c:pt>
                <c:pt idx="7">
                  <c:v>-18.5396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'Sheet1'!$A$2:$A$14</c:f>
              <c:strCache>
                <c:ptCount val="13"/>
                <c:pt idx="0">
                  <c:v>Flour NR231AH</c:v>
                </c:pt>
                <c:pt idx="1">
                  <c:v>One Coffee One NR231AF</c:v>
                </c:pt>
                <c:pt idx="2">
                  <c:v>No 57 NR231AN</c:v>
                </c:pt>
                <c:pt idx="3">
                  <c:v>Fj Cafe Bar NR231AF</c:v>
                </c:pt>
                <c:pt idx="4">
                  <c:v>Picnic Hut NR231AN</c:v>
                </c:pt>
                <c:pt idx="5">
                  <c:v>Wildwood Flori NR231AG</c:v>
                </c:pt>
                <c:pt idx="6">
                  <c:v>The Picnic Hut NR231AN</c:v>
                </c:pt>
                <c:pt idx="7">
                  <c:v>Bowling Green NR231JB</c:v>
                </c:pt>
                <c:pt idx="8">
                  <c:v>Wells Crab House NR231BA</c:v>
                </c:pt>
                <c:pt idx="9">
                  <c:v>Plattens NR231AH</c:v>
                </c:pt>
                <c:pt idx="10">
                  <c:v>Nelsons Coffee Shop NR231AG</c:v>
                </c:pt>
                <c:pt idx="11">
                  <c:v>Frenchs Fish And Chips NR231AH</c:v>
                </c:pt>
                <c:pt idx="12">
                  <c:v>Golden Fleece NR231AH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</c:v>
                </c:pt>
                <c:pt idx="1">
                  <c:v>0.0069</c:v>
                </c:pt>
                <c:pt idx="2">
                  <c:v>0</c:v>
                </c:pt>
                <c:pt idx="3">
                  <c:v>0.0081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0.0829</c:v>
                </c:pt>
                <c:pt idx="8">
                  <c:v>0.1303</c:v>
                </c:pt>
                <c:pt idx="9">
                  <c:v>0.2304</c:v>
                </c:pt>
                <c:pt idx="10">
                  <c:v>0.0327</c:v>
                </c:pt>
                <c:pt idx="11">
                  <c:v>0.3108</c:v>
                </c:pt>
                <c:pt idx="12">
                  <c:v>0.1976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Flour NR231AH</c:v>
                </c:pt>
                <c:pt idx="1">
                  <c:v>One Coffee One NR231AF</c:v>
                </c:pt>
                <c:pt idx="2">
                  <c:v>No 57 NR231AN</c:v>
                </c:pt>
                <c:pt idx="3">
                  <c:v>Fj Cafe Bar NR231AF</c:v>
                </c:pt>
                <c:pt idx="4">
                  <c:v>Picnic Hut NR231AN</c:v>
                </c:pt>
                <c:pt idx="5">
                  <c:v>Wildwood Flori NR231AG</c:v>
                </c:pt>
                <c:pt idx="6">
                  <c:v>The Picnic Hut NR231AN</c:v>
                </c:pt>
                <c:pt idx="7">
                  <c:v>Bowling Green NR231JB</c:v>
                </c:pt>
                <c:pt idx="8">
                  <c:v>Wells Crab House NR231BA</c:v>
                </c:pt>
                <c:pt idx="9">
                  <c:v>Plattens NR231AH</c:v>
                </c:pt>
                <c:pt idx="10">
                  <c:v>Nelsons Coffee Shop NR231AG</c:v>
                </c:pt>
                <c:pt idx="11">
                  <c:v>Frenchs Fish And Chips NR231AH</c:v>
                </c:pt>
                <c:pt idx="12">
                  <c:v>Golden Fleece NR231AH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0.1418</c:v>
                </c:pt>
                <c:pt idx="1">
                  <c:v>0.0265</c:v>
                </c:pt>
                <c:pt idx="2">
                  <c:v>0.0124</c:v>
                </c:pt>
                <c:pt idx="3">
                  <c:v>0.0133</c:v>
                </c:pt>
                <c:pt idx="4">
                  <c:v>0.0022</c:v>
                </c:pt>
                <c:pt idx="5">
                  <c:v>0.0016</c:v>
                </c:pt>
                <c:pt idx="6">
                  <c:v>0.0002</c:v>
                </c:pt>
                <c:pt idx="7">
                  <c:v>0.0687</c:v>
                </c:pt>
                <c:pt idx="8">
                  <c:v>0.1132</c:v>
                </c:pt>
                <c:pt idx="9">
                  <c:v>0.2055</c:v>
                </c:pt>
                <c:pt idx="10">
                  <c:v>0.0042</c:v>
                </c:pt>
                <c:pt idx="11">
                  <c:v>0.2669</c:v>
                </c:pt>
                <c:pt idx="12">
                  <c:v>0.143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Flour NR231AH</c:v>
                </c:pt>
                <c:pt idx="1">
                  <c:v>One Coffee One NR231AF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0.1418</c:v>
                </c:pt>
                <c:pt idx="1">
                  <c:v>0.0196</c:v>
                </c:pt>
                <c:pt idx="2">
                  <c:v>0.0124</c:v>
                </c:pt>
                <c:pt idx="3">
                  <c:v>0.0052</c:v>
                </c:pt>
                <c:pt idx="4">
                  <c:v>0.0022</c:v>
                </c:pt>
                <c:pt idx="5">
                  <c:v>0.0016</c:v>
                </c:pt>
                <c:pt idx="6">
                  <c:v>0.0002</c:v>
                </c:pt>
                <c:pt idx="7">
                  <c:v>-0.0142</c:v>
                </c:pt>
                <c:pt idx="8">
                  <c:v>-0.0171</c:v>
                </c:pt>
                <c:pt idx="9">
                  <c:v>-0.0249</c:v>
                </c:pt>
                <c:pt idx="10">
                  <c:v>-0.0285</c:v>
                </c:pt>
                <c:pt idx="11">
                  <c:v>-0.0439</c:v>
                </c:pt>
                <c:pt idx="12">
                  <c:v>-0.0546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0.0217</c:v>
                </c:pt>
                <c:pt idx="1">
                  <c:v>0.1051</c:v>
                </c:pt>
                <c:pt idx="2">
                  <c:v>0.2219</c:v>
                </c:pt>
                <c:pt idx="3">
                  <c:v>0.1941</c:v>
                </c:pt>
                <c:pt idx="4">
                  <c:v>0.2355</c:v>
                </c:pt>
                <c:pt idx="5">
                  <c:v>0.1425</c:v>
                </c:pt>
                <c:pt idx="6">
                  <c:v>0.0788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0.0371</c:v>
                </c:pt>
                <c:pt idx="1">
                  <c:v>0.1053</c:v>
                </c:pt>
                <c:pt idx="2">
                  <c:v>0.1628</c:v>
                </c:pt>
                <c:pt idx="3">
                  <c:v>0.2062</c:v>
                </c:pt>
                <c:pt idx="4">
                  <c:v>0.2641</c:v>
                </c:pt>
                <c:pt idx="5">
                  <c:v>0.1717</c:v>
                </c:pt>
                <c:pt idx="6">
                  <c:v>0.0524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0.0154</c:v>
                </c:pt>
                <c:pt idx="1">
                  <c:v>0.0002</c:v>
                </c:pt>
                <c:pt idx="2">
                  <c:v>-0.0591</c:v>
                </c:pt>
                <c:pt idx="3">
                  <c:v>0.0121</c:v>
                </c:pt>
                <c:pt idx="4">
                  <c:v>0.0286</c:v>
                </c:pt>
                <c:pt idx="5">
                  <c:v>0.0292</c:v>
                </c:pt>
                <c:pt idx="6">
                  <c:v>-0.0264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0.0147</c:v>
                </c:pt>
                <c:pt idx="1">
                  <c:v>0.0009</c:v>
                </c:pt>
                <c:pt idx="2">
                  <c:v>-0.0067</c:v>
                </c:pt>
                <c:pt idx="3">
                  <c:v>0.0064</c:v>
                </c:pt>
                <c:pt idx="4">
                  <c:v>-0.0222</c:v>
                </c:pt>
                <c:pt idx="5">
                  <c:v>0.014</c:v>
                </c:pt>
                <c:pt idx="6">
                  <c:v>-0.007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0.3395</c:v>
                </c:pt>
                <c:pt idx="1">
                  <c:v>0.5388</c:v>
                </c:pt>
                <c:pt idx="2">
                  <c:v>0.1216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0.3052</c:v>
                </c:pt>
                <c:pt idx="1">
                  <c:v>0.5684</c:v>
                </c:pt>
                <c:pt idx="2">
                  <c:v>0.1262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-0.0343</c:v>
                </c:pt>
                <c:pt idx="1">
                  <c:v>0.0296</c:v>
                </c:pt>
                <c:pt idx="2">
                  <c:v>0.0046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0.4094</c:v>
                </c:pt>
                <c:pt idx="1">
                  <c:v>0.5905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0.3197</c:v>
                </c:pt>
                <c:pt idx="1">
                  <c:v>0.6802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-0.0897</c:v>
                </c:pt>
                <c:pt idx="1">
                  <c:v>0.0897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0.0832</c:v>
                </c:pt>
                <c:pt idx="1">
                  <c:v>0.0187</c:v>
                </c:pt>
                <c:pt idx="2">
                  <c:v>0.268</c:v>
                </c:pt>
                <c:pt idx="3">
                  <c:v>0.0234</c:v>
                </c:pt>
                <c:pt idx="4">
                  <c:v>0.0854</c:v>
                </c:pt>
                <c:pt idx="5">
                  <c:v>0.0819</c:v>
                </c:pt>
                <c:pt idx="6">
                  <c:v>0.0662</c:v>
                </c:pt>
                <c:pt idx="7">
                  <c:v>0.3728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0.0739</c:v>
                </c:pt>
                <c:pt idx="1">
                  <c:v>0.0435</c:v>
                </c:pt>
                <c:pt idx="2">
                  <c:v>0.335</c:v>
                </c:pt>
                <c:pt idx="3">
                  <c:v>0.0579</c:v>
                </c:pt>
                <c:pt idx="4">
                  <c:v>0.1305</c:v>
                </c:pt>
                <c:pt idx="5">
                  <c:v>0.0895</c:v>
                </c:pt>
                <c:pt idx="6">
                  <c:v>0.0588</c:v>
                </c:pt>
                <c:pt idx="7">
                  <c:v>0.2105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-0.0093</c:v>
                </c:pt>
                <c:pt idx="1">
                  <c:v>0.0248</c:v>
                </c:pt>
                <c:pt idx="2">
                  <c:v>0.067</c:v>
                </c:pt>
                <c:pt idx="3">
                  <c:v>0.0345</c:v>
                </c:pt>
                <c:pt idx="4">
                  <c:v>0.0451</c:v>
                </c:pt>
                <c:pt idx="5">
                  <c:v>0.0076</c:v>
                </c:pt>
                <c:pt idx="6">
                  <c:v>-0.0074</c:v>
                </c:pt>
                <c:pt idx="7">
                  <c:v>-0.1623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0.0194</c:v>
                </c:pt>
                <c:pt idx="1">
                  <c:v>0.005</c:v>
                </c:pt>
                <c:pt idx="2">
                  <c:v>0.0053</c:v>
                </c:pt>
                <c:pt idx="3">
                  <c:v>0.028</c:v>
                </c:pt>
                <c:pt idx="4">
                  <c:v>0.046</c:v>
                </c:pt>
                <c:pt idx="5">
                  <c:v>0.1596</c:v>
                </c:pt>
                <c:pt idx="6">
                  <c:v>0.7364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0.0098</c:v>
                </c:pt>
                <c:pt idx="1">
                  <c:v>0.0012</c:v>
                </c:pt>
                <c:pt idx="2">
                  <c:v>0.0016</c:v>
                </c:pt>
                <c:pt idx="3">
                  <c:v>0.0137</c:v>
                </c:pt>
                <c:pt idx="4">
                  <c:v>0.0286</c:v>
                </c:pt>
                <c:pt idx="5">
                  <c:v>0.1498</c:v>
                </c:pt>
                <c:pt idx="6">
                  <c:v>0.795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-0.0096</c:v>
                </c:pt>
                <c:pt idx="1">
                  <c:v>-0.0038</c:v>
                </c:pt>
                <c:pt idx="2">
                  <c:v>-0.0037</c:v>
                </c:pt>
                <c:pt idx="3">
                  <c:v>-0.0143</c:v>
                </c:pt>
                <c:pt idx="4">
                  <c:v>-0.0174</c:v>
                </c:pt>
                <c:pt idx="5">
                  <c:v>-0.0098</c:v>
                </c:pt>
                <c:pt idx="6">
                  <c:v>0.0586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Golden Fleece NR231AH</c:v>
                </c:pt>
                <c:pt idx="1">
                  <c:v>Flour NR231AH</c:v>
                </c:pt>
                <c:pt idx="2">
                  <c:v>Frenchs Fish And Chips NR231AH</c:v>
                </c:pt>
                <c:pt idx="3">
                  <c:v>Bowling Green NR231JB</c:v>
                </c:pt>
                <c:pt idx="4">
                  <c:v>Wells Crab House NR231BA</c:v>
                </c:pt>
                <c:pt idx="5">
                  <c:v>Plattens NR231AH</c:v>
                </c:pt>
                <c:pt idx="6">
                  <c:v>One Coffee One NR231AF</c:v>
                </c:pt>
                <c:pt idx="7">
                  <c:v>No 57 NR231AN</c:v>
                </c:pt>
                <c:pt idx="8">
                  <c:v>Fj Cafe Bar NR231AF</c:v>
                </c:pt>
                <c:pt idx="9">
                  <c:v>Nelsons Coffee Shop NR231AG</c:v>
                </c:pt>
                <c:pt idx="10">
                  <c:v>Picnic Hut NR231AN</c:v>
                </c:pt>
                <c:pt idx="11">
                  <c:v>Wildwood Flori NR231AG</c:v>
                </c:pt>
                <c:pt idx="12">
                  <c:v>The Picnic Hut NR231AN</c:v>
                </c:pt>
              </c:strCache>
            </c:strRef>
          </c:cat>
          <c:val>
            <c:numRef>
              <c:f>'Sheet1'!$F$2:$F$14</c:f>
              <c:numCache>
                <c:formatCode>General</c:formatCode>
                <c:ptCount val="13"/>
                <c:pt idx="0">
                  <c:v>0.508</c:v>
                </c:pt>
                <c:pt idx="1">
                  <c:v>0.1126</c:v>
                </c:pt>
                <c:pt idx="2">
                  <c:v>0.1125</c:v>
                </c:pt>
                <c:pt idx="3">
                  <c:v>0.0852</c:v>
                </c:pt>
                <c:pt idx="4">
                  <c:v>0.0763</c:v>
                </c:pt>
                <c:pt idx="5">
                  <c:v>0.0731</c:v>
                </c:pt>
                <c:pt idx="6">
                  <c:v>0.0124</c:v>
                </c:pt>
                <c:pt idx="7">
                  <c:v>0.0087</c:v>
                </c:pt>
                <c:pt idx="8">
                  <c:v>0.0083</c:v>
                </c:pt>
                <c:pt idx="9">
                  <c:v>0.0009</c:v>
                </c:pt>
                <c:pt idx="10">
                  <c:v>0.0008</c:v>
                </c:pt>
                <c:pt idx="11">
                  <c:v>0.0006</c:v>
                </c:pt>
                <c:pt idx="12">
                  <c:v>0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'Sheet1'!$A$2:$A$14</c:f>
              <c:strCache>
                <c:ptCount val="13"/>
                <c:pt idx="0">
                  <c:v>Flour NR231AH</c:v>
                </c:pt>
                <c:pt idx="1">
                  <c:v>Bowling Green NR231JB</c:v>
                </c:pt>
                <c:pt idx="2">
                  <c:v>One Coffee One NR231AF</c:v>
                </c:pt>
                <c:pt idx="3">
                  <c:v>No 57 NR231AN</c:v>
                </c:pt>
                <c:pt idx="4">
                  <c:v>Fj Cafe Bar NR231AF</c:v>
                </c:pt>
                <c:pt idx="5">
                  <c:v>Plattens NR231AH</c:v>
                </c:pt>
                <c:pt idx="6">
                  <c:v>Wildwood Flori NR231AG</c:v>
                </c:pt>
                <c:pt idx="7">
                  <c:v>Picnic Hut NR231AN</c:v>
                </c:pt>
                <c:pt idx="8">
                  <c:v>The Picnic Hut NR231AN</c:v>
                </c:pt>
                <c:pt idx="9">
                  <c:v>Wells Crab House NR231BA</c:v>
                </c:pt>
                <c:pt idx="10">
                  <c:v>Frenchs Fish And Chips NR231AH</c:v>
                </c:pt>
                <c:pt idx="11">
                  <c:v>Nelsons Coffee Shop NR231AG</c:v>
                </c:pt>
                <c:pt idx="12">
                  <c:v>Golden Fleece NR231AH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0</c:v>
                </c:pt>
                <c:pt idx="1">
                  <c:v>0.0694</c:v>
                </c:pt>
                <c:pt idx="2">
                  <c:v>0.0034</c:v>
                </c:pt>
                <c:pt idx="3">
                  <c:v>0</c:v>
                </c:pt>
                <c:pt idx="4">
                  <c:v>0.0057</c:v>
                </c:pt>
                <c:pt idx="5">
                  <c:v>0.0807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0.0928</c:v>
                </c:pt>
                <c:pt idx="10">
                  <c:v>0.1299</c:v>
                </c:pt>
                <c:pt idx="11">
                  <c:v>0.0108</c:v>
                </c:pt>
                <c:pt idx="12">
                  <c:v>0.6069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Flour NR231AH</c:v>
                </c:pt>
                <c:pt idx="1">
                  <c:v>Bowling Green NR231JB</c:v>
                </c:pt>
                <c:pt idx="2">
                  <c:v>One Coffee One NR231AF</c:v>
                </c:pt>
                <c:pt idx="3">
                  <c:v>No 57 NR231AN</c:v>
                </c:pt>
                <c:pt idx="4">
                  <c:v>Fj Cafe Bar NR231AF</c:v>
                </c:pt>
                <c:pt idx="5">
                  <c:v>Plattens NR231AH</c:v>
                </c:pt>
                <c:pt idx="6">
                  <c:v>Wildwood Flori NR231AG</c:v>
                </c:pt>
                <c:pt idx="7">
                  <c:v>Picnic Hut NR231AN</c:v>
                </c:pt>
                <c:pt idx="8">
                  <c:v>The Picnic Hut NR231AN</c:v>
                </c:pt>
                <c:pt idx="9">
                  <c:v>Wells Crab House NR231BA</c:v>
                </c:pt>
                <c:pt idx="10">
                  <c:v>Frenchs Fish And Chips NR231AH</c:v>
                </c:pt>
                <c:pt idx="11">
                  <c:v>Nelsons Coffee Shop NR231AG</c:v>
                </c:pt>
                <c:pt idx="12">
                  <c:v>Golden Fleece NR231AH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0.1201</c:v>
                </c:pt>
                <c:pt idx="1">
                  <c:v>0.0913</c:v>
                </c:pt>
                <c:pt idx="2">
                  <c:v>0.0135</c:v>
                </c:pt>
                <c:pt idx="3">
                  <c:v>0.0085</c:v>
                </c:pt>
                <c:pt idx="4">
                  <c:v>0.0089</c:v>
                </c:pt>
                <c:pt idx="5">
                  <c:v>0.083</c:v>
                </c:pt>
                <c:pt idx="6">
                  <c:v>0.0011</c:v>
                </c:pt>
                <c:pt idx="7">
                  <c:v>0.0009</c:v>
                </c:pt>
                <c:pt idx="8">
                  <c:v>0.0002</c:v>
                </c:pt>
                <c:pt idx="9">
                  <c:v>0.0855</c:v>
                </c:pt>
                <c:pt idx="10">
                  <c:v>0.1221</c:v>
                </c:pt>
                <c:pt idx="11">
                  <c:v>0.0013</c:v>
                </c:pt>
                <c:pt idx="12">
                  <c:v>0.4628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Flour NR231AH</c:v>
                </c:pt>
                <c:pt idx="1">
                  <c:v>Bowling Green NR231JB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0.1201</c:v>
                </c:pt>
                <c:pt idx="1">
                  <c:v>0.0219</c:v>
                </c:pt>
                <c:pt idx="2">
                  <c:v>0.0101</c:v>
                </c:pt>
                <c:pt idx="3">
                  <c:v>0.0085</c:v>
                </c:pt>
                <c:pt idx="4">
                  <c:v>0.0032</c:v>
                </c:pt>
                <c:pt idx="5">
                  <c:v>0.0023</c:v>
                </c:pt>
                <c:pt idx="6">
                  <c:v>0.0011</c:v>
                </c:pt>
                <c:pt idx="7">
                  <c:v>0.0009</c:v>
                </c:pt>
                <c:pt idx="8">
                  <c:v>0.0002</c:v>
                </c:pt>
                <c:pt idx="9">
                  <c:v>-0.0073</c:v>
                </c:pt>
                <c:pt idx="10">
                  <c:v>-0.0078</c:v>
                </c:pt>
                <c:pt idx="11">
                  <c:v>-0.0095</c:v>
                </c:pt>
                <c:pt idx="12">
                  <c:v>-0.1441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195164974607409"/>
          <c:y val="0.028981141881795684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0.415879122013841</c:v>
                </c:pt>
                <c:pt idx="1">
                  <c:v>0.886921585628438</c:v>
                </c:pt>
                <c:pt idx="2">
                  <c:v>-0.544447414926598</c:v>
                </c:pt>
                <c:pt idx="3">
                  <c:v>0.335091498476281</c:v>
                </c:pt>
                <c:pt idx="4">
                  <c:v>0.928831445391673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0.04376182361874574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61528757337316"/>
          <c:y val="0.074179455520350268"/>
          <c:w val="0.83239026358280876"/>
          <c:h val="0.76754836815047833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Golden Fleece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0.0739</c:v>
                </c:pt>
                <c:pt idx="1">
                  <c:v>0.0435</c:v>
                </c:pt>
                <c:pt idx="2">
                  <c:v>0.335</c:v>
                </c:pt>
                <c:pt idx="3">
                  <c:v>0.0579</c:v>
                </c:pt>
                <c:pt idx="4">
                  <c:v>0.1305</c:v>
                </c:pt>
                <c:pt idx="5">
                  <c:v>0.0895</c:v>
                </c:pt>
                <c:pt idx="6">
                  <c:v>0.0588</c:v>
                </c:pt>
                <c:pt idx="7">
                  <c:v>0.2105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0.0832</c:v>
                </c:pt>
                <c:pt idx="1">
                  <c:v>0.0187</c:v>
                </c:pt>
                <c:pt idx="2">
                  <c:v>0.268</c:v>
                </c:pt>
                <c:pt idx="3">
                  <c:v>0.0234</c:v>
                </c:pt>
                <c:pt idx="4">
                  <c:v>0.0854</c:v>
                </c:pt>
                <c:pt idx="5">
                  <c:v>0.0819</c:v>
                </c:pt>
                <c:pt idx="6">
                  <c:v>0.0662</c:v>
                </c:pt>
                <c:pt idx="7">
                  <c:v>0.3728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0.0889</c:v>
                </c:pt>
                <c:pt idx="1">
                  <c:v>0.0607</c:v>
                </c:pt>
                <c:pt idx="2">
                  <c:v>0.2867</c:v>
                </c:pt>
                <c:pt idx="3">
                  <c:v>0.1139</c:v>
                </c:pt>
                <c:pt idx="4">
                  <c:v>0.1122</c:v>
                </c:pt>
                <c:pt idx="5">
                  <c:v>0.1104</c:v>
                </c:pt>
                <c:pt idx="6">
                  <c:v>0.0712</c:v>
                </c:pt>
                <c:pt idx="7">
                  <c:v>0.1556</c:v>
                </c:pt>
              </c:numCache>
            </c:numRef>
          </c:val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b="0" sz="8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</c:legendEntry>
      <c:layout>
        <c:manualLayout>
          <c:xMode val="edge"/>
          <c:yMode val="edge"/>
          <c:x val="0"/>
          <c:y val="0.94337913910013982"/>
          <c:w val="1"/>
          <c:h val="0.052891099389281319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9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0.8179</c:v>
                </c:pt>
                <c:pt idx="1">
                  <c:v>0.1603</c:v>
                </c:pt>
                <c:pt idx="2">
                  <c:v>0.0132</c:v>
                </c:pt>
                <c:pt idx="3">
                  <c:v>0.0046</c:v>
                </c:pt>
                <c:pt idx="4">
                  <c:v>0.0037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Golden Fleece NR231AH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0.7508</c:v>
                </c:pt>
                <c:pt idx="1">
                  <c:v>0.1978</c:v>
                </c:pt>
                <c:pt idx="2">
                  <c:v>0.0299</c:v>
                </c:pt>
                <c:pt idx="3">
                  <c:v>0.0155</c:v>
                </c:pt>
                <c:pt idx="4">
                  <c:v>0.0058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-0.0671</c:v>
                </c:pt>
                <c:pt idx="1">
                  <c:v>0.0375</c:v>
                </c:pt>
                <c:pt idx="2">
                  <c:v>0.0167</c:v>
                </c:pt>
                <c:pt idx="3">
                  <c:v>0.0109</c:v>
                </c:pt>
                <c:pt idx="4">
                  <c:v>0.0021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Nelsons Coffee Shop NR231AG</c:v>
                </c:pt>
                <c:pt idx="1">
                  <c:v>Frenchs Fish And Chips NR231AH</c:v>
                </c:pt>
                <c:pt idx="2">
                  <c:v>Fj Cafe Bar NR231AF</c:v>
                </c:pt>
                <c:pt idx="3">
                  <c:v>One Coffee One NR231AF</c:v>
                </c:pt>
                <c:pt idx="4">
                  <c:v>Plattens NR231AH</c:v>
                </c:pt>
                <c:pt idx="5">
                  <c:v>Bowling Green NR231JB</c:v>
                </c:pt>
                <c:pt idx="6">
                  <c:v>Golden Fleece NR231AH</c:v>
                </c:pt>
                <c:pt idx="7">
                  <c:v>Wells Crab House NR231BA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16.5473</c:v>
                </c:pt>
                <c:pt idx="1">
                  <c:v>18.4718</c:v>
                </c:pt>
                <c:pt idx="2">
                  <c:v>13.1447</c:v>
                </c:pt>
                <c:pt idx="3">
                  <c:v>8.6697</c:v>
                </c:pt>
                <c:pt idx="4">
                  <c:v>23.1471</c:v>
                </c:pt>
                <c:pt idx="5">
                  <c:v>34.4214</c:v>
                </c:pt>
                <c:pt idx="6">
                  <c:v>23.6118</c:v>
                </c:pt>
                <c:pt idx="7">
                  <c:v>102.461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Nelsons Coffee Shop NR231AG</c:v>
                </c:pt>
                <c:pt idx="1">
                  <c:v>Frenchs Fish And Chips NR231AH</c:v>
                </c:pt>
                <c:pt idx="2">
                  <c:v>Fj Cafe Bar NR231AF</c:v>
                </c:pt>
                <c:pt idx="3">
                  <c:v>One Coffee One NR231AF</c:v>
                </c:pt>
                <c:pt idx="4">
                  <c:v>Plattens NR231AH</c:v>
                </c:pt>
                <c:pt idx="5">
                  <c:v>Bowling Green NR231JB</c:v>
                </c:pt>
                <c:pt idx="6">
                  <c:v>Golden Fleece NR231AH</c:v>
                </c:pt>
                <c:pt idx="7">
                  <c:v>Wells Crab House NR231BA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28.9349</c:v>
                </c:pt>
                <c:pt idx="1">
                  <c:v>19.4428</c:v>
                </c:pt>
                <c:pt idx="2">
                  <c:v>13.8281</c:v>
                </c:pt>
                <c:pt idx="3">
                  <c:v>8.7845</c:v>
                </c:pt>
                <c:pt idx="4">
                  <c:v>22.9257</c:v>
                </c:pt>
                <c:pt idx="5">
                  <c:v>32.9511</c:v>
                </c:pt>
                <c:pt idx="6">
                  <c:v>19.4144</c:v>
                </c:pt>
                <c:pt idx="7">
                  <c:v>83.9214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10/05/2024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3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32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32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32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4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image" Target="../media/image2.png" /><Relationship Id="rId19" Type="http://schemas.openxmlformats.org/officeDocument/2006/relationships/image" Target="../media/image3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51.png" /><Relationship Id="rId27" Type="http://schemas.openxmlformats.org/officeDocument/2006/relationships/image" Target="../media/image52.svg" /><Relationship Id="rId28" Type="http://schemas.openxmlformats.org/officeDocument/2006/relationships/image" Target="../media/image53.png" /><Relationship Id="rId29" Type="http://schemas.openxmlformats.org/officeDocument/2006/relationships/image" Target="../media/image54.svg" /><Relationship Id="rId30" Type="http://schemas.openxmlformats.org/officeDocument/2006/relationships/image" Target="../media/image55.png" /><Relationship Id="rId31" Type="http://schemas.openxmlformats.org/officeDocument/2006/relationships/image" Target="../media/image56.svg" /><Relationship Id="rId32" Type="http://schemas.openxmlformats.org/officeDocument/2006/relationships/image" Target="../media/image55.png" /><Relationship Id="rId33" Type="http://schemas.openxmlformats.org/officeDocument/2006/relationships/image" Target="../media/image56.svg" /><Relationship Id="rId34" Type="http://schemas.openxmlformats.org/officeDocument/2006/relationships/image" Target="../media/image55.png" /><Relationship Id="rId35" Type="http://schemas.openxmlformats.org/officeDocument/2006/relationships/image" Target="../media/image56.svg" /><Relationship Id="rId36" Type="http://schemas.openxmlformats.org/officeDocument/2006/relationships/image" Target="../media/image55.png" /><Relationship Id="rId37" Type="http://schemas.openxmlformats.org/officeDocument/2006/relationships/image" Target="../media/image56.svg" /><Relationship Id="rId38" Type="http://schemas.openxmlformats.org/officeDocument/2006/relationships/image" Target="../media/image55.png" /><Relationship Id="rId39" Type="http://schemas.openxmlformats.org/officeDocument/2006/relationships/image" Target="../media/image56.svg" /><Relationship Id="rId40" Type="http://schemas.openxmlformats.org/officeDocument/2006/relationships/image" Target="../media/image55.png" /><Relationship Id="rId41" Type="http://schemas.openxmlformats.org/officeDocument/2006/relationships/image" Target="../media/image56.svg" /><Relationship Id="rId42" Type="http://schemas.openxmlformats.org/officeDocument/2006/relationships/image" Target="../media/image55.png" /><Relationship Id="rId43" Type="http://schemas.openxmlformats.org/officeDocument/2006/relationships/image" Target="../media/image56.svg" /><Relationship Id="rId44" Type="http://schemas.openxmlformats.org/officeDocument/2006/relationships/image" Target="../media/image55.png" /><Relationship Id="rId45" Type="http://schemas.openxmlformats.org/officeDocument/2006/relationships/image" Target="../media/image56.svg" /><Relationship Id="rId46" Type="http://schemas.openxmlformats.org/officeDocument/2006/relationships/image" Target="../media/image55.png" /><Relationship Id="rId47" Type="http://schemas.openxmlformats.org/officeDocument/2006/relationships/image" Target="../media/image56.svg" /><Relationship Id="rId48" Type="http://schemas.openxmlformats.org/officeDocument/2006/relationships/image" Target="../media/image55.png" /><Relationship Id="rId49" Type="http://schemas.openxmlformats.org/officeDocument/2006/relationships/image" Target="../media/image56.svg" /><Relationship Id="rId50" Type="http://schemas.openxmlformats.org/officeDocument/2006/relationships/image" Target="../media/image55.png" /><Relationship Id="rId51" Type="http://schemas.openxmlformats.org/officeDocument/2006/relationships/image" Target="../media/image56.svg" /><Relationship Id="rId52" Type="http://schemas.openxmlformats.org/officeDocument/2006/relationships/image" Target="../media/image55.png" /><Relationship Id="rId53" Type="http://schemas.openxmlformats.org/officeDocument/2006/relationships/image" Target="../media/image56.svg" /><Relationship Id="rId54" Type="http://schemas.openxmlformats.org/officeDocument/2006/relationships/image" Target="../media/image55.png" /><Relationship Id="rId55" Type="http://schemas.openxmlformats.org/officeDocument/2006/relationships/image" Target="../media/image56.svg" /><Relationship Id="rId56" Type="http://schemas.openxmlformats.org/officeDocument/2006/relationships/image" Target="../media/image55.png" /><Relationship Id="rId57" Type="http://schemas.openxmlformats.org/officeDocument/2006/relationships/image" Target="../media/image56.svg" /><Relationship Id="rId58" Type="http://schemas.openxmlformats.org/officeDocument/2006/relationships/image" Target="../media/image55.png" /><Relationship Id="rId59" Type="http://schemas.openxmlformats.org/officeDocument/2006/relationships/image" Target="../media/image56.svg" /><Relationship Id="rId60" Type="http://schemas.openxmlformats.org/officeDocument/2006/relationships/image" Target="../media/image55.png" /><Relationship Id="rId61" Type="http://schemas.openxmlformats.org/officeDocument/2006/relationships/image" Target="../media/image56.svg" /><Relationship Id="rId62" Type="http://schemas.openxmlformats.org/officeDocument/2006/relationships/image" Target="../media/image55.png" /><Relationship Id="rId63" Type="http://schemas.openxmlformats.org/officeDocument/2006/relationships/image" Target="../media/image56.svg" /><Relationship Id="rId64" Type="http://schemas.openxmlformats.org/officeDocument/2006/relationships/image" Target="../media/image55.png" /><Relationship Id="rId65" Type="http://schemas.openxmlformats.org/officeDocument/2006/relationships/image" Target="../media/image56.svg" /><Relationship Id="rId66" Type="http://schemas.openxmlformats.org/officeDocument/2006/relationships/image" Target="../media/image55.png" /><Relationship Id="rId67" Type="http://schemas.openxmlformats.org/officeDocument/2006/relationships/image" Target="../media/image56.svg" /><Relationship Id="rId68" Type="http://schemas.openxmlformats.org/officeDocument/2006/relationships/image" Target="../media/image55.png" /><Relationship Id="rId69" Type="http://schemas.openxmlformats.org/officeDocument/2006/relationships/image" Target="../media/image56.svg" /><Relationship Id="rId70" Type="http://schemas.openxmlformats.org/officeDocument/2006/relationships/image" Target="../media/image55.png" /><Relationship Id="rId71" Type="http://schemas.openxmlformats.org/officeDocument/2006/relationships/image" Target="../media/image56.svg" /><Relationship Id="rId72" Type="http://schemas.openxmlformats.org/officeDocument/2006/relationships/image" Target="../media/image55.png" /><Relationship Id="rId73" Type="http://schemas.openxmlformats.org/officeDocument/2006/relationships/image" Target="../media/image56.svg" /><Relationship Id="rId74" Type="http://schemas.openxmlformats.org/officeDocument/2006/relationships/image" Target="../media/image55.png" /><Relationship Id="rId75" Type="http://schemas.openxmlformats.org/officeDocument/2006/relationships/image" Target="../media/image56.svg" /><Relationship Id="rId76" Type="http://schemas.openxmlformats.org/officeDocument/2006/relationships/image" Target="../media/image55.png" /><Relationship Id="rId77" Type="http://schemas.openxmlformats.org/officeDocument/2006/relationships/image" Target="../media/image56.svg" /><Relationship Id="rId78" Type="http://schemas.openxmlformats.org/officeDocument/2006/relationships/image" Target="../media/image55.png" /><Relationship Id="rId79" Type="http://schemas.openxmlformats.org/officeDocument/2006/relationships/image" Target="../media/image56.svg" /><Relationship Id="rId80" Type="http://schemas.openxmlformats.org/officeDocument/2006/relationships/image" Target="../media/image55.png" /><Relationship Id="rId81" Type="http://schemas.openxmlformats.org/officeDocument/2006/relationships/image" Target="../media/image56.svg" /><Relationship Id="rId82" Type="http://schemas.openxmlformats.org/officeDocument/2006/relationships/image" Target="../media/image55.png" /><Relationship Id="rId83" Type="http://schemas.openxmlformats.org/officeDocument/2006/relationships/image" Target="../media/image56.svg" /><Relationship Id="rId84" Type="http://schemas.openxmlformats.org/officeDocument/2006/relationships/image" Target="../media/image55.png" /><Relationship Id="rId85" Type="http://schemas.openxmlformats.org/officeDocument/2006/relationships/image" Target="../media/image56.svg" /><Relationship Id="rId86" Type="http://schemas.openxmlformats.org/officeDocument/2006/relationships/image" Target="../media/image55.png" /><Relationship Id="rId87" Type="http://schemas.openxmlformats.org/officeDocument/2006/relationships/image" Target="../media/image56.svg" /><Relationship Id="rId88" Type="http://schemas.openxmlformats.org/officeDocument/2006/relationships/image" Target="../media/image55.png" /><Relationship Id="rId89" Type="http://schemas.openxmlformats.org/officeDocument/2006/relationships/image" Target="../media/image56.sv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3" Type="http://schemas.openxmlformats.org/officeDocument/2006/relationships/image" Target="../media/image47.svg" /><Relationship Id="rId14" Type="http://schemas.openxmlformats.org/officeDocument/2006/relationships/chart" Target="../charts/chart43.xml" /><Relationship Id="rId15" Type="http://schemas.openxmlformats.org/officeDocument/2006/relationships/image" Target="../media/image2.png" /><Relationship Id="rId16" Type="http://schemas.openxmlformats.org/officeDocument/2006/relationships/image" Target="../media/image3.svg" /><Relationship Id="rId17" Type="http://schemas.openxmlformats.org/officeDocument/2006/relationships/image" Target="../media/image40.png" /><Relationship Id="rId18" Type="http://schemas.openxmlformats.org/officeDocument/2006/relationships/image" Target="../media/image41.svg" /><Relationship Id="rId19" Type="http://schemas.openxmlformats.org/officeDocument/2006/relationships/image" Target="../media/image51.png" /><Relationship Id="rId20" Type="http://schemas.openxmlformats.org/officeDocument/2006/relationships/image" Target="../media/image52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3" Type="http://schemas.openxmlformats.org/officeDocument/2006/relationships/image" Target="../media/image3.svg" /><Relationship Id="rId14" Type="http://schemas.openxmlformats.org/officeDocument/2006/relationships/image" Target="../media/image40.png" /><Relationship Id="rId15" Type="http://schemas.openxmlformats.org/officeDocument/2006/relationships/image" Target="../media/image41.svg" /><Relationship Id="rId16" Type="http://schemas.openxmlformats.org/officeDocument/2006/relationships/image" Target="../media/image42.png" /><Relationship Id="rId17" Type="http://schemas.openxmlformats.org/officeDocument/2006/relationships/image" Target="../media/image43.svg" /><Relationship Id="rId18" Type="http://schemas.openxmlformats.org/officeDocument/2006/relationships/image" Target="../media/image46.png" /><Relationship Id="rId19" Type="http://schemas.openxmlformats.org/officeDocument/2006/relationships/image" Target="../media/image47.svg" /><Relationship Id="rId20" Type="http://schemas.openxmlformats.org/officeDocument/2006/relationships/chart" Target="../charts/chart45.xml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8" Type="http://schemas.openxmlformats.org/officeDocument/2006/relationships/image" Target="../media/image40.png" /><Relationship Id="rId9" Type="http://schemas.openxmlformats.org/officeDocument/2006/relationships/image" Target="../media/image41.svg" /><Relationship Id="rId10" Type="http://schemas.openxmlformats.org/officeDocument/2006/relationships/image" Target="../media/image42.png" /><Relationship Id="rId11" Type="http://schemas.openxmlformats.org/officeDocument/2006/relationships/image" Target="../media/image43.svg" /><Relationship Id="rId12" Type="http://schemas.openxmlformats.org/officeDocument/2006/relationships/image" Target="../media/image36.png" /><Relationship Id="rId13" Type="http://schemas.openxmlformats.org/officeDocument/2006/relationships/image" Target="../media/image37.svg" /><Relationship Id="rId14" Type="http://schemas.openxmlformats.org/officeDocument/2006/relationships/image" Target="../media/image36.png" /><Relationship Id="rId15" Type="http://schemas.openxmlformats.org/officeDocument/2006/relationships/image" Target="../media/image3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NR231JB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Bowling Green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20.16%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£19.41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68.02%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Sheringham(24.09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Cromer and Sheringham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NR231AH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Golden Fleece NR231AH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NR231AH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Flour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Frenchs Fish And Chips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NR231AH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56.85%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26.42%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22.82%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Fish And Chips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20315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Fleece NR231AH and 338 Chains in 1 Miles from 29/01/2025 - 21/01/2026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Golden Fleece NR231AH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20315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Golden Fleece NR231AH and 338 Chains in 1 Miles from 29/01/2025 - 21/01/2026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Golden Fleece NR231AH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20315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Golden Fleece NR231AH and 338 Chains in 1 Miles from 29/01/2025 - 21/01/2026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Fleece NR231AH and 338 Chains in 1 Miles from 29/01/2025 - 21/01/2026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Golden Fleece NR231AH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10456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Fleece NR231AH and 338 Chains in 1 Miles from 29/01/2025 - 21/01/2026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Golden Fleece NR231AH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9775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1826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Fleece NR231AH and 338 Chains in 1 Miles from 29/01/2025 - 21/01/2026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Golden Fleece NR231AH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10200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1902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Fleece NR231AH and 338 Chains in 1 Miles from 29/01/2025 - 21/01/2026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Golden Fleece NR231AH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20315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Golden Fleece NR231AH and 338 Chains in 1 Miles from 29/01/2025 - 21/01/2026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Golden Fleece NR231AH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10197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Golden Fleece NR231AH for 29/01/2025 - 21/01/2026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Golden Fleece NR231AH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1898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Golden Fleece NR231AH, who are the top 20 competitors from 338 Chains in 1 Miles for 29/01/2025 - 21/01/2026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Golden Fleece NR231AH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Golden Fleece NR231AH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3741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Golden Fleece NR231AH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£7.10M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£9.68M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£10.23M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£15.28M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11524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 fill="norm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2214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4058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2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cap="none" spc="20" kern="8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Golden Fleece NR231AH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HDI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4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4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4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7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7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8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8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8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8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  <a:ln>
            <a:headEnd type="none"/>
            <a:tailEnd type="none"/>
          </a:ln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cap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graphicFrame>
        <p:nvGraphicFramePr>
          <p:cNvPr id="36" name="Table 36"/>
          <p:cNvGraphicFramePr/>
          <p:nvPr/>
        </p:nvGraphicFramePr>
        <p:xfrm rot="0"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Fleece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822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33.50%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21.05%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26.80%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2.34%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37.28%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97271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8.89%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6.07%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28.67%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11.39%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Fleece vs 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-0.93%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2.48%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6.70%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3.45%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4.51%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0.76%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-0.74%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-16.23%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Fleece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-1.50%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-1.72%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-5.60%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-2.09%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-1.24%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5.49%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-0.57%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-4.20%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-1.87%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-9.05%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-2.68%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-2.85%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-0.50%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21.72%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cap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  <a:endParaRPr lang="en-GB" sz="1000" b="0" i="0" u="none" strike="noStrike" cap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cap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cap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cap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trike="noStrike" cap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Golden Fleece NR231AH</a:t>
            </a:r>
          </a:p>
        </p:txBody>
      </p:sp>
      <p:graphicFrame>
        <p:nvGraphicFramePr>
          <p:cNvPr id="29" name="Table 29"/>
          <p:cNvGraphicFramePr/>
          <p:nvPr/>
        </p:nvGraphicFramePr>
        <p:xfrm rot="0"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Golden Fleece NR231AH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822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33.50%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21.05%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 NR231AH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44.90%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Frenchs Fish And Chips NR231AH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1185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2.30%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27.82%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28.27%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Bowling Green NR231JB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2.31%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32.76%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7.27%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40.42%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Wells Crab House NR231BA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0.91%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24.23%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56.14%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Plattens NR231AH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11.81%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25.43%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29.80%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One Coffee One NR231AF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251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8.17%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34.02%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28.21%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No 57 NR231AN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42.89%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31.37%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Fj Cafe Bar NR231AF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34.60%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7.60%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42.68%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Nelsons Coffee Shop NR231AG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39.08%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10.17%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20.67%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26.48%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Picnic Hut NR231AN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11.32%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65.34%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Wildwood Flori NR231AG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56.63%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8.84%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34.51%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8489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2024-05-10T09:01:36Z</dcterms:modified>
  <cp:revision>134</cp:revision>
  <dc:title>PowerPoint Presentation</dc:title>
</cp:coreProperties>
</file>