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AF-4407-8B83-E910B527EB91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0.1047</c:v>
                </c:pt>
                <c:pt idx="1">
                  <c:v>0.10150000000000001</c:v>
                </c:pt>
                <c:pt idx="2">
                  <c:v>0.1108</c:v>
                </c:pt>
                <c:pt idx="3">
                  <c:v>0.10349999999999999</c:v>
                </c:pt>
                <c:pt idx="4">
                  <c:v>0.14410000000000001</c:v>
                </c:pt>
                <c:pt idx="5">
                  <c:v>0.1676</c:v>
                </c:pt>
                <c:pt idx="6">
                  <c:v>0.26750000000000002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AF-4407-8B83-E910B527EB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Hardys DT11TU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3.2099999999999997E-2</c:v>
                </c:pt>
                <c:pt idx="1">
                  <c:v>5.3199999999999997E-2</c:v>
                </c:pt>
                <c:pt idx="2">
                  <c:v>9.01E-2</c:v>
                </c:pt>
                <c:pt idx="3">
                  <c:v>6.3500000000000001E-2</c:v>
                </c:pt>
                <c:pt idx="4">
                  <c:v>0.19139999999999999</c:v>
                </c:pt>
                <c:pt idx="5">
                  <c:v>0.37630000000000002</c:v>
                </c:pt>
                <c:pt idx="6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AF-4407-8B83-E910B527E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Old Ship Inn DT11UW</c:v>
                </c:pt>
                <c:pt idx="1">
                  <c:v>Hardys DT11TU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-4.9099999999999998E-2</c:v>
                </c:pt>
                <c:pt idx="1">
                  <c:v>-0.70750000000000002</c:v>
                </c:pt>
                <c:pt idx="2">
                  <c:v>-1.5242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241-432A-8EF2-92704065B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355-41A3-84F7-727F79E51C8A}"/>
              </c:ext>
            </c:extLst>
          </c:dPt>
          <c:cat>
            <c:strRef>
              <c:f>'Sheet1'!$A$2:$A$4</c:f>
              <c:strCache>
                <c:ptCount val="3"/>
                <c:pt idx="0">
                  <c:v>The Sun Inn Dorchester DT27RZ</c:v>
                </c:pt>
                <c:pt idx="1">
                  <c:v>Old Ship Inn DT11UW</c:v>
                </c:pt>
                <c:pt idx="2">
                  <c:v>Hardys DT11TU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0.79259999999999997</c:v>
                </c:pt>
                <c:pt idx="1">
                  <c:v>7.1300000000000002E-2</c:v>
                </c:pt>
                <c:pt idx="2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55-41A3-84F7-727F79E51C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The Sun Inn Dorchester DT27RZ</c:v>
                </c:pt>
                <c:pt idx="1">
                  <c:v>Old Ship Inn DT11UW</c:v>
                </c:pt>
                <c:pt idx="2">
                  <c:v>Hardys DT11TU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0.89990000000000003</c:v>
                </c:pt>
                <c:pt idx="1">
                  <c:v>6.7500000000000004E-2</c:v>
                </c:pt>
                <c:pt idx="2">
                  <c:v>3.2500000000000001E-2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55-41A3-84F7-727F79E51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The Sun Inn Dorchester DT27RZ</c:v>
                </c:pt>
                <c:pt idx="1">
                  <c:v>Old Ship Inn DT11UW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0.10730000000000001</c:v>
                </c:pt>
                <c:pt idx="1">
                  <c:v>-3.8E-3</c:v>
                </c:pt>
                <c:pt idx="2">
                  <c:v>-0.10349999999999999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485-490F-8CD5-77145D96C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01-4989-8889-4D356C51325A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2.6800000000000001E-2</c:v>
                </c:pt>
                <c:pt idx="1">
                  <c:v>6.9500000000000006E-2</c:v>
                </c:pt>
                <c:pt idx="2">
                  <c:v>0.13389999999999999</c:v>
                </c:pt>
                <c:pt idx="3">
                  <c:v>0.182</c:v>
                </c:pt>
                <c:pt idx="4">
                  <c:v>0.2208</c:v>
                </c:pt>
                <c:pt idx="5">
                  <c:v>0.1903</c:v>
                </c:pt>
                <c:pt idx="6">
                  <c:v>0.17649999999999999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01-4989-8889-4D356C5132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Hardys DT11TU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0.11119999999999999</c:v>
                </c:pt>
                <c:pt idx="1">
                  <c:v>0.1416</c:v>
                </c:pt>
                <c:pt idx="2">
                  <c:v>0.33100000000000002</c:v>
                </c:pt>
                <c:pt idx="3">
                  <c:v>0.28970000000000001</c:v>
                </c:pt>
                <c:pt idx="4">
                  <c:v>0.1055</c:v>
                </c:pt>
                <c:pt idx="5">
                  <c:v>2.07E-2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01-4989-8889-4D356C513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8.4400000000000003E-2</c:v>
                </c:pt>
                <c:pt idx="1">
                  <c:v>7.2099999999999997E-2</c:v>
                </c:pt>
                <c:pt idx="2">
                  <c:v>0.1971</c:v>
                </c:pt>
                <c:pt idx="3">
                  <c:v>0.1077</c:v>
                </c:pt>
                <c:pt idx="4">
                  <c:v>-0.1153</c:v>
                </c:pt>
                <c:pt idx="5">
                  <c:v>-0.1696</c:v>
                </c:pt>
                <c:pt idx="6">
                  <c:v>-0.17649999999999999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C3A-409A-8F68-A84C8C5B2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-7.2599999999999998E-2</c:v>
                </c:pt>
                <c:pt idx="1">
                  <c:v>-4.8300000000000003E-2</c:v>
                </c:pt>
                <c:pt idx="2">
                  <c:v>-2.07E-2</c:v>
                </c:pt>
                <c:pt idx="3">
                  <c:v>-0.04</c:v>
                </c:pt>
                <c:pt idx="4">
                  <c:v>4.7300000000000002E-2</c:v>
                </c:pt>
                <c:pt idx="5">
                  <c:v>0.2087</c:v>
                </c:pt>
                <c:pt idx="6">
                  <c:v>-7.4499999999999997E-2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01C-473F-AE24-77B44C0AB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4C-4280-B64A-48E62B49D1C8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0.32479999999999998</c:v>
                </c:pt>
                <c:pt idx="1">
                  <c:v>0.50270000000000004</c:v>
                </c:pt>
                <c:pt idx="2">
                  <c:v>0.17230000000000001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4C-4280-B64A-48E62B49D1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Hardys DT11TU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8.4900000000000003E-2</c:v>
                </c:pt>
                <c:pt idx="1">
                  <c:v>0.4647</c:v>
                </c:pt>
                <c:pt idx="2">
                  <c:v>0.45019999999999999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4C-4280-B64A-48E62B49D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-0.2399</c:v>
                </c:pt>
                <c:pt idx="1">
                  <c:v>-3.7999999999999999E-2</c:v>
                </c:pt>
                <c:pt idx="2">
                  <c:v>0.27789999999999998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3DD-43CF-B322-E6754EEA1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04C-4EA9-ADBC-7A661EB65FC9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0.39629999999999999</c:v>
                </c:pt>
                <c:pt idx="1">
                  <c:v>0.60360000000000003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4C-4EA9-ADBC-7A661EB65F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Hardys DT11TU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0.3251</c:v>
                </c:pt>
                <c:pt idx="1">
                  <c:v>0.67479999999999996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4C-4EA9-ADBC-7A661EB65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-7.1199999999999999E-2</c:v>
                </c:pt>
                <c:pt idx="1">
                  <c:v>7.1199999999999999E-2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F2F-4DA8-87B0-970B7B3F7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2E-43C8-B913-48BF6178669E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8.2299999999999998E-2</c:v>
                </c:pt>
                <c:pt idx="1">
                  <c:v>6.3700000000000007E-2</c:v>
                </c:pt>
                <c:pt idx="2">
                  <c:v>0.32950000000000002</c:v>
                </c:pt>
                <c:pt idx="3">
                  <c:v>5.8799999999999998E-2</c:v>
                </c:pt>
                <c:pt idx="4">
                  <c:v>6.83E-2</c:v>
                </c:pt>
                <c:pt idx="5">
                  <c:v>0.1341</c:v>
                </c:pt>
                <c:pt idx="6">
                  <c:v>5.91E-2</c:v>
                </c:pt>
                <c:pt idx="7">
                  <c:v>0.20369999999999999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2E-43C8-B913-48BF617866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Hardys DT11TU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0.1447</c:v>
                </c:pt>
                <c:pt idx="1">
                  <c:v>3.8399999999999997E-2</c:v>
                </c:pt>
                <c:pt idx="2">
                  <c:v>2.29E-2</c:v>
                </c:pt>
                <c:pt idx="3">
                  <c:v>5.4999999999999997E-3</c:v>
                </c:pt>
                <c:pt idx="4">
                  <c:v>0.26029999999999998</c:v>
                </c:pt>
                <c:pt idx="5">
                  <c:v>0.37959999999999999</c:v>
                </c:pt>
                <c:pt idx="6">
                  <c:v>0.10979999999999999</c:v>
                </c:pt>
                <c:pt idx="7">
                  <c:v>3.8199999999999998E-2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2E-43C8-B913-48BF61786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6.2399999999999997E-2</c:v>
                </c:pt>
                <c:pt idx="1">
                  <c:v>-2.53E-2</c:v>
                </c:pt>
                <c:pt idx="2">
                  <c:v>-0.30659999999999998</c:v>
                </c:pt>
                <c:pt idx="3">
                  <c:v>-5.33E-2</c:v>
                </c:pt>
                <c:pt idx="4">
                  <c:v>0.192</c:v>
                </c:pt>
                <c:pt idx="5">
                  <c:v>0.2455</c:v>
                </c:pt>
                <c:pt idx="6">
                  <c:v>5.0700000000000002E-2</c:v>
                </c:pt>
                <c:pt idx="7">
                  <c:v>-0.16550000000000001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A05-41F6-8046-B1C5996D2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1A1-41AA-B1EC-2A1304275DB3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0.1331</c:v>
                </c:pt>
                <c:pt idx="1">
                  <c:v>0.21279999999999999</c:v>
                </c:pt>
                <c:pt idx="2">
                  <c:v>5.2600000000000001E-2</c:v>
                </c:pt>
                <c:pt idx="3">
                  <c:v>0.15160000000000001</c:v>
                </c:pt>
                <c:pt idx="4">
                  <c:v>0.22370000000000001</c:v>
                </c:pt>
                <c:pt idx="5">
                  <c:v>0.1052</c:v>
                </c:pt>
                <c:pt idx="6">
                  <c:v>0.1207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A1-41AA-B1EC-2A1304275D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Hardys DT11TU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0.47149999999999997</c:v>
                </c:pt>
                <c:pt idx="1">
                  <c:v>1.2800000000000001E-2</c:v>
                </c:pt>
                <c:pt idx="2">
                  <c:v>9.5399999999999999E-2</c:v>
                </c:pt>
                <c:pt idx="3">
                  <c:v>0.24260000000000001</c:v>
                </c:pt>
                <c:pt idx="4">
                  <c:v>0.11600000000000001</c:v>
                </c:pt>
                <c:pt idx="5">
                  <c:v>4.7399999999999998E-2</c:v>
                </c:pt>
                <c:pt idx="6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A1-41AA-B1EC-2A1304275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0.33839999999999998</c:v>
                </c:pt>
                <c:pt idx="1">
                  <c:v>-0.2</c:v>
                </c:pt>
                <c:pt idx="2">
                  <c:v>4.2799999999999998E-2</c:v>
                </c:pt>
                <c:pt idx="3">
                  <c:v>9.0999999999999998E-2</c:v>
                </c:pt>
                <c:pt idx="4">
                  <c:v>-0.1077</c:v>
                </c:pt>
                <c:pt idx="5">
                  <c:v>-5.7799999999999997E-2</c:v>
                </c:pt>
                <c:pt idx="6">
                  <c:v>-0.1067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714-47F2-83A1-63A2FEF83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Hardys DT11TU</c:v>
                </c:pt>
                <c:pt idx="1">
                  <c:v>Old Ship Inn DT11UW</c:v>
                </c:pt>
                <c:pt idx="2">
                  <c:v>The Sun Inn Dorchester DT27RZ</c:v>
                </c:pt>
              </c:strCache>
            </c:strRef>
          </c:cat>
          <c:val>
            <c:numRef>
              <c:f>'Sheet1'!$F$2:$F$4</c:f>
              <c:numCache>
                <c:formatCode>General</c:formatCode>
                <c:ptCount val="3"/>
                <c:pt idx="0">
                  <c:v>0.48580000000000001</c:v>
                </c:pt>
                <c:pt idx="1">
                  <c:v>0.39040000000000002</c:v>
                </c:pt>
                <c:pt idx="2">
                  <c:v>0.1237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E-46DF-B509-EED88589A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8BC-4BA6-95E1-ACD8C4174F16}"/>
              </c:ext>
            </c:extLst>
          </c:dPt>
          <c:cat>
            <c:strRef>
              <c:f>'Sheet1'!$A$2:$A$4</c:f>
              <c:strCache>
                <c:ptCount val="3"/>
                <c:pt idx="0">
                  <c:v>Old Ship Inn DT11UW</c:v>
                </c:pt>
                <c:pt idx="1">
                  <c:v>The Sun Inn Dorchester DT27RZ</c:v>
                </c:pt>
                <c:pt idx="2">
                  <c:v>Hardys DT11TU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0.17749999999999999</c:v>
                </c:pt>
                <c:pt idx="1">
                  <c:v>0.14199999999999999</c:v>
                </c:pt>
                <c:pt idx="2">
                  <c:v>0.68030000000000002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BC-4BA6-95E1-ACD8C4174F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Old Ship Inn DT11UW</c:v>
                </c:pt>
                <c:pt idx="1">
                  <c:v>The Sun Inn Dorchester DT27RZ</c:v>
                </c:pt>
                <c:pt idx="2">
                  <c:v>Hardys DT11TU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0.39710000000000001</c:v>
                </c:pt>
                <c:pt idx="1">
                  <c:v>0.2732</c:v>
                </c:pt>
                <c:pt idx="2">
                  <c:v>0.3296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BC-4BA6-95E1-ACD8C4174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Old Ship Inn DT11UW</c:v>
                </c:pt>
                <c:pt idx="1">
                  <c:v>The Sun Inn Dorchester DT27RZ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0.21959999999999999</c:v>
                </c:pt>
                <c:pt idx="1">
                  <c:v>0.13120000000000001</c:v>
                </c:pt>
                <c:pt idx="2">
                  <c:v>-0.35070000000000001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1DD-4D98-A0D8-0339F3579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0.32962303328937498</c:v>
                </c:pt>
                <c:pt idx="1">
                  <c:v>0.10969485893364</c:v>
                </c:pt>
                <c:pt idx="2">
                  <c:v>0.53794787631985197</c:v>
                </c:pt>
                <c:pt idx="3">
                  <c:v>0.54369154991816204</c:v>
                </c:pt>
                <c:pt idx="4">
                  <c:v>0.34626718317827998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C-4F33-BBBE-FF3DC1427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6C-4F33-BBBE-FF3DC14277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6C-4F33-BBBE-FF3DC1427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Hardys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0.1447</c:v>
                </c:pt>
                <c:pt idx="1">
                  <c:v>3.8399999999999997E-2</c:v>
                </c:pt>
                <c:pt idx="2">
                  <c:v>2.29E-2</c:v>
                </c:pt>
                <c:pt idx="3">
                  <c:v>5.4999999999999997E-3</c:v>
                </c:pt>
                <c:pt idx="4">
                  <c:v>0.26029999999999998</c:v>
                </c:pt>
                <c:pt idx="5">
                  <c:v>0.37959999999999999</c:v>
                </c:pt>
                <c:pt idx="6">
                  <c:v>0.10979999999999999</c:v>
                </c:pt>
                <c:pt idx="7">
                  <c:v>3.8199999999999998E-2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C-4BA3-A275-8053B707A2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8.2299999999999998E-2</c:v>
                </c:pt>
                <c:pt idx="1">
                  <c:v>6.3700000000000007E-2</c:v>
                </c:pt>
                <c:pt idx="2">
                  <c:v>0.32950000000000002</c:v>
                </c:pt>
                <c:pt idx="3">
                  <c:v>5.8799999999999998E-2</c:v>
                </c:pt>
                <c:pt idx="4">
                  <c:v>6.83E-2</c:v>
                </c:pt>
                <c:pt idx="5">
                  <c:v>0.1341</c:v>
                </c:pt>
                <c:pt idx="6">
                  <c:v>5.91E-2</c:v>
                </c:pt>
                <c:pt idx="7">
                  <c:v>0.20369999999999999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7C-4BA3-A275-8053B707A2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8.9800000000000005E-2</c:v>
                </c:pt>
                <c:pt idx="1">
                  <c:v>6.1199999999999997E-2</c:v>
                </c:pt>
                <c:pt idx="2">
                  <c:v>0.29099999999999998</c:v>
                </c:pt>
                <c:pt idx="3">
                  <c:v>0.1103</c:v>
                </c:pt>
                <c:pt idx="4">
                  <c:v>0.1099</c:v>
                </c:pt>
                <c:pt idx="5">
                  <c:v>0.1108</c:v>
                </c:pt>
                <c:pt idx="6">
                  <c:v>7.1199999999999999E-2</c:v>
                </c:pt>
                <c:pt idx="7">
                  <c:v>0.15529999999999999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7C-4BA3-A275-8053B707A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CB-43A0-A620-6B690BE9A8C7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0.65710000000000002</c:v>
                </c:pt>
                <c:pt idx="1">
                  <c:v>0.247</c:v>
                </c:pt>
                <c:pt idx="2">
                  <c:v>4.8800000000000003E-2</c:v>
                </c:pt>
                <c:pt idx="3">
                  <c:v>2.7E-2</c:v>
                </c:pt>
                <c:pt idx="4">
                  <c:v>1.9800000000000002E-2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CB-43A0-A620-6B690BE9A8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Hardys DT11TU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0.50629999999999997</c:v>
                </c:pt>
                <c:pt idx="1">
                  <c:v>0.27839999999999998</c:v>
                </c:pt>
                <c:pt idx="2">
                  <c:v>6.9599999999999995E-2</c:v>
                </c:pt>
                <c:pt idx="3">
                  <c:v>6.3200000000000006E-2</c:v>
                </c:pt>
                <c:pt idx="4">
                  <c:v>8.2199999999999995E-2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CB-43A0-A620-6B690BE9A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-0.15079999999999999</c:v>
                </c:pt>
                <c:pt idx="1">
                  <c:v>3.1399999999999997E-2</c:v>
                </c:pt>
                <c:pt idx="2">
                  <c:v>2.0799999999999999E-2</c:v>
                </c:pt>
                <c:pt idx="3">
                  <c:v>3.6200000000000003E-2</c:v>
                </c:pt>
                <c:pt idx="4">
                  <c:v>6.2399999999999997E-2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98F-4C02-B24B-EE0056DC3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77-49E8-B63B-AB28D31DC5E4}"/>
              </c:ext>
            </c:extLst>
          </c:dPt>
          <c:cat>
            <c:strRef>
              <c:f>'Sheet1'!$A$2:$A$4</c:f>
              <c:strCache>
                <c:ptCount val="3"/>
                <c:pt idx="0">
                  <c:v>Old Ship Inn DT11UW</c:v>
                </c:pt>
                <c:pt idx="1">
                  <c:v>Hardys DT11TU</c:v>
                </c:pt>
                <c:pt idx="2">
                  <c:v>The Sun Inn Dorchester DT27RZ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8.3866999999999994</c:v>
                </c:pt>
                <c:pt idx="1">
                  <c:v>8.7540999999999993</c:v>
                </c:pt>
                <c:pt idx="2">
                  <c:v>33.552799999999998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77-49E8-B63B-AB28D31DC5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05/03/2025 - 25/02/2026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Old Ship Inn DT11UW</c:v>
                </c:pt>
                <c:pt idx="1">
                  <c:v>Hardys DT11TU</c:v>
                </c:pt>
                <c:pt idx="2">
                  <c:v>The Sun Inn Dorchester DT27RZ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8.3376000000000001</c:v>
                </c:pt>
                <c:pt idx="1">
                  <c:v>8.0465999999999998</c:v>
                </c:pt>
                <c:pt idx="2">
                  <c:v>32.028599999999997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77-49E8-B63B-AB28D31DC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15/04/2026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15/04/2026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15/04/2026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1.sv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chart" Target="../charts/chart43.xml"/><Relationship Id="rId7" Type="http://schemas.openxmlformats.org/officeDocument/2006/relationships/image" Target="../media/image19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1.sv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image" Target="../media/image21.svg"/><Relationship Id="rId7" Type="http://schemas.openxmlformats.org/officeDocument/2006/relationships/image" Target="../media/image1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5.xml"/><Relationship Id="rId5" Type="http://schemas.openxmlformats.org/officeDocument/2006/relationships/image" Target="../media/image24.sv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28.88%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Enterprising Mainstream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£8.05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HarWest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67.48%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Dorchester South(0.37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Dorchester and Weymouth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DT11TU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1557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Hardys DT11TU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DT11UW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Old Ship Inn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The Sun Inn Dorchester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DT27RZ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46.48%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33.10%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37.64%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19852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3068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158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Hardys DT11TU and 1 Chains in 1 Miles from 05/03/2025 - 25/02/2026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Hardys DT11TU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1536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Hardys DT11TU for 05/03/2025 - 25/02/2026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Hardys DT11TU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71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Hardys DT11TU, who are the top 20 competitors from 1 Chains in 1 Miles for 05/03/2025 - 25/02/2026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Hardys DT11TU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158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Hardys DT11TU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Hardys DT11TU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£10.40M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£26.25M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£36.29M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£47.70M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45560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Hardys DT11TU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Our Local Destination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£7500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Hardys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14.47%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3.84%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26.03%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37.96%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10.98%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3.82%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8.23%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32.95%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6.83%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13.41%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20.37%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94012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8.98%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29.10%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15.53%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Hardys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6.24%</a:t>
                      </a:r>
                    </a:p>
                  </a:txBody>
                  <a:tcPr horzOverflow="overflow">
                    <a:solidFill>
                      <a:srgbClr val="4FC0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-2.53%</a:t>
                      </a:r>
                    </a:p>
                  </a:txBody>
                  <a:tcPr horzOverflow="overflow">
                    <a:solidFill>
                      <a:srgbClr val="4FC0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-30.66%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-5.33%</a:t>
                      </a:r>
                    </a:p>
                  </a:txBody>
                  <a:tcPr horzOverflow="overflow">
                    <a:solidFill>
                      <a:srgbClr val="C042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19.20%</a:t>
                      </a:r>
                    </a:p>
                  </a:txBody>
                  <a:tcPr horzOverflow="overflow">
                    <a:solidFill>
                      <a:srgbClr val="4FC042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24.55%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5.07%</a:t>
                      </a:r>
                    </a:p>
                  </a:txBody>
                  <a:tcPr horzOverflow="overflow">
                    <a:solidFill>
                      <a:srgbClr val="4FC0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-16.55%</a:t>
                      </a:r>
                    </a:p>
                  </a:txBody>
                  <a:tcPr horzOverflow="overflow">
                    <a:solidFill>
                      <a:srgbClr val="C04242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Hardys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5.49%</a:t>
                      </a:r>
                    </a:p>
                  </a:txBody>
                  <a:tcPr horzOverflow="overflow">
                    <a:solidFill>
                      <a:srgbClr val="4FC0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-2.28%</a:t>
                      </a:r>
                    </a:p>
                  </a:txBody>
                  <a:tcPr horzOverflow="overflow">
                    <a:solidFill>
                      <a:srgbClr val="C042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-26.81%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-10.48%</a:t>
                      </a:r>
                    </a:p>
                  </a:txBody>
                  <a:tcPr horzOverflow="overflow">
                    <a:solidFill>
                      <a:srgbClr val="C04242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15.04%</a:t>
                      </a:r>
                    </a:p>
                  </a:txBody>
                  <a:tcPr horzOverflow="overflow">
                    <a:solidFill>
                      <a:srgbClr val="4FC0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26.88%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3.86%</a:t>
                      </a:r>
                    </a:p>
                  </a:txBody>
                  <a:tcPr horzOverflow="overflow">
                    <a:solidFill>
                      <a:srgbClr val="4FC0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-11.71%</a:t>
                      </a:r>
                    </a:p>
                  </a:txBody>
                  <a:tcPr horzOverflow="overflow">
                    <a:solidFill>
                      <a:srgbClr val="C04242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-0.75%</a:t>
                      </a:r>
                    </a:p>
                  </a:txBody>
                  <a:tcPr horzOverflow="overflow">
                    <a:solidFill>
                      <a:srgbClr val="C042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0.25%</a:t>
                      </a:r>
                    </a:p>
                  </a:txBody>
                  <a:tcPr horzOverflow="overflow">
                    <a:solidFill>
                      <a:srgbClr val="4FC0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3.85%</a:t>
                      </a:r>
                    </a:p>
                  </a:txBody>
                  <a:tcPr horzOverflow="overflow">
                    <a:solidFill>
                      <a:srgbClr val="4FC042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-5.15%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-4.16%</a:t>
                      </a:r>
                    </a:p>
                  </a:txBody>
                  <a:tcPr horzOverflow="overflow">
                    <a:solidFill>
                      <a:srgbClr val="C04242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2.33%</a:t>
                      </a:r>
                    </a:p>
                  </a:txBody>
                  <a:tcPr horzOverflow="overflow">
                    <a:solidFill>
                      <a:srgbClr val="4FC042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-1.21%</a:t>
                      </a:r>
                    </a:p>
                  </a:txBody>
                  <a:tcPr horzOverflow="overflow">
                    <a:solidFill>
                      <a:srgbClr val="C04242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4.84%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Hardys DT11TU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14.47%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3.84%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26.03%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37.96%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10.98%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3.82%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Old Ship Inn DT11UW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3.20%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4.51%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27.83%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27.04%</a:t>
                      </a:r>
                    </a:p>
                  </a:txBody>
                  <a:tcPr horzOverflow="overflow">
                    <a:solidFill>
                      <a:srgbClr val="F8696B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27.68%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7.01%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2.50%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Sun Inn Dorchester DT27RZ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9.08%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7.41%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37.73%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3.43%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11.02%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5.72%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23.38%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Hardys DT11TU and 1 Chains in 1 Miles from 05/03/2025 - 25/02/2026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Hardys DT11TU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3068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Hardys DT11TU and 1 Chains in 1 Miles from 05/03/2025 - 25/02/2026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Hardys DT11TU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3068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Hardys DT11TU and 1 Chains in 1 Miles from 05/03/2025 - 25/02/2026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Hardys DT11TU and 1 Chains in 1 Miles from 05/03/2025 - 25/02/2026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Hardys DT11TU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1596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Hardys DT11TU and 1 Chains in 1 Miles from 05/03/2025 - 25/02/2026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Hardys DT11TU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1486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Hardys DT11TU and 1 Chains in 1 Miles from 05/03/2025 - 25/02/2026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Hardys DT11TU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1537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Hardys DT11TU and 1 Chains in 1 Miles from 05/03/2025 - 25/02/2026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Hardys DT11TU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05/03/2025 - 25/02/2026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Hardys DT11TU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3068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1544</Words>
  <Characters>0</Characters>
  <Application>Microsoft Office PowerPoint</Application>
  <PresentationFormat>Widescreen</PresentationFormat>
  <Lines>0</Lines>
  <Paragraphs>586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2026-04-15T10:03:17Z</dcterms:modified>
</cp:coreProperties>
</file>