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74" d="100"/>
          <a:sy n="74" d="100"/>
        </p:scale>
        <p:origin x="43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EBA-4FCD-9953-A43D90851DFA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0.1008</c:v>
                </c:pt>
                <c:pt idx="1">
                  <c:v>0.1113</c:v>
                </c:pt>
                <c:pt idx="2">
                  <c:v>0.13700000000000001</c:v>
                </c:pt>
                <c:pt idx="3">
                  <c:v>0.1152</c:v>
                </c:pt>
                <c:pt idx="4">
                  <c:v>0.19639999999999999</c:v>
                </c:pt>
                <c:pt idx="5">
                  <c:v>0.23219999999999999</c:v>
                </c:pt>
                <c:pt idx="6">
                  <c:v>0.10680000000000001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BA-4FCD-9953-A43D90851D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Queens Head Hotel DH12JR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7.0199999999999999E-2</c:v>
                </c:pt>
                <c:pt idx="1">
                  <c:v>0.1104</c:v>
                </c:pt>
                <c:pt idx="2">
                  <c:v>0.16309999999999999</c:v>
                </c:pt>
                <c:pt idx="3">
                  <c:v>0.14860000000000001</c:v>
                </c:pt>
                <c:pt idx="4">
                  <c:v>0.17829999999999999</c:v>
                </c:pt>
                <c:pt idx="5">
                  <c:v>0.17710000000000001</c:v>
                </c:pt>
                <c:pt idx="6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BA-4FCD-9953-A43D90851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Swan &amp; Three Cygnets DH13AG</c:v>
                </c:pt>
                <c:pt idx="1">
                  <c:v>Queens Head Hotel DH12JR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99F-4318-9A16-9C2FDBD61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6E5-4082-8CBD-97BE4A1F9696}"/>
              </c:ext>
            </c:extLst>
          </c:dPt>
          <c:cat>
            <c:strRef>
              <c:f>'Sheet1'!$A$2:$A$3</c:f>
              <c:strCache>
                <c:ptCount val="2"/>
                <c:pt idx="0">
                  <c:v>Queens Head Hotel DH12JR</c:v>
                </c:pt>
                <c:pt idx="1">
                  <c:v>Swan &amp; Three Cygnets DH13AG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0.23780000000000001</c:v>
                </c:pt>
                <c:pt idx="1">
                  <c:v>0.7621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E5-4082-8CBD-97BE4A1F96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Queens Head Hotel DH12JR</c:v>
                </c:pt>
                <c:pt idx="1">
                  <c:v>Swan &amp; Three Cygnets DH13AG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0.23780000000000001</c:v>
                </c:pt>
                <c:pt idx="1">
                  <c:v>0.7621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E5-4082-8CBD-97BE4A1F9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Queens Head Hotel DH12JR</c:v>
                </c:pt>
                <c:pt idx="1">
                  <c:v>Swan &amp; Three Cygnets DH13AG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75E-422D-B47C-D2927DDBC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D35-4D5C-857C-180542C808B7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0.217</c:v>
                </c:pt>
                <c:pt idx="1">
                  <c:v>0.14380000000000001</c:v>
                </c:pt>
                <c:pt idx="2">
                  <c:v>0.14710000000000001</c:v>
                </c:pt>
                <c:pt idx="3">
                  <c:v>0.189</c:v>
                </c:pt>
                <c:pt idx="4">
                  <c:v>0.19750000000000001</c:v>
                </c:pt>
                <c:pt idx="5">
                  <c:v>6.59E-2</c:v>
                </c:pt>
                <c:pt idx="6">
                  <c:v>3.9399999999999998E-2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5-4D5C-857C-180542C808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Queens Head Hotel DH12JR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5.7799999999999997E-2</c:v>
                </c:pt>
                <c:pt idx="1">
                  <c:v>8.72E-2</c:v>
                </c:pt>
                <c:pt idx="2">
                  <c:v>0.23449999999999999</c:v>
                </c:pt>
                <c:pt idx="3">
                  <c:v>0.1137</c:v>
                </c:pt>
                <c:pt idx="4">
                  <c:v>0.43259999999999998</c:v>
                </c:pt>
                <c:pt idx="5">
                  <c:v>3.5400000000000001E-2</c:v>
                </c:pt>
                <c:pt idx="6">
                  <c:v>3.8399999999999997E-2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35-4D5C-857C-180542C80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-0.15920000000000001</c:v>
                </c:pt>
                <c:pt idx="1">
                  <c:v>-5.6599999999999998E-2</c:v>
                </c:pt>
                <c:pt idx="2">
                  <c:v>8.7400000000000005E-2</c:v>
                </c:pt>
                <c:pt idx="3">
                  <c:v>-7.5300000000000006E-2</c:v>
                </c:pt>
                <c:pt idx="4">
                  <c:v>0.2351</c:v>
                </c:pt>
                <c:pt idx="5">
                  <c:v>-3.0499999999999999E-2</c:v>
                </c:pt>
                <c:pt idx="6">
                  <c:v>-1E-3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2CE-4449-8B8B-D18FCE5DA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-3.0599999999999999E-2</c:v>
                </c:pt>
                <c:pt idx="1">
                  <c:v>-8.9999999999999998E-4</c:v>
                </c:pt>
                <c:pt idx="2">
                  <c:v>2.6100000000000002E-2</c:v>
                </c:pt>
                <c:pt idx="3">
                  <c:v>3.3399999999999999E-2</c:v>
                </c:pt>
                <c:pt idx="4">
                  <c:v>-1.8100000000000002E-2</c:v>
                </c:pt>
                <c:pt idx="5">
                  <c:v>-5.5100000000000003E-2</c:v>
                </c:pt>
                <c:pt idx="6">
                  <c:v>4.5199999999999997E-2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D2E-410C-A59A-CB74638C0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695-4182-8B7B-E129F18BBFDA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0.31519999999999998</c:v>
                </c:pt>
                <c:pt idx="1">
                  <c:v>0.46600000000000003</c:v>
                </c:pt>
                <c:pt idx="2">
                  <c:v>0.21870000000000001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95-4182-8B7B-E129F18BBF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Queens Head Hotel DH12JR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6.8500000000000005E-2</c:v>
                </c:pt>
                <c:pt idx="1">
                  <c:v>0.30759999999999998</c:v>
                </c:pt>
                <c:pt idx="2">
                  <c:v>0.62370000000000003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95-4182-8B7B-E129F18BB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-0.2467</c:v>
                </c:pt>
                <c:pt idx="1">
                  <c:v>-0.15840000000000001</c:v>
                </c:pt>
                <c:pt idx="2">
                  <c:v>0.40500000000000003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D3D-4CB0-8DBD-B632961DC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4B8-4F00-9D4E-9271607370EE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0.23480000000000001</c:v>
                </c:pt>
                <c:pt idx="1">
                  <c:v>0.7651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B8-4F00-9D4E-9271607370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Queens Head Hotel DH12JR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0.3463</c:v>
                </c:pt>
                <c:pt idx="1">
                  <c:v>0.65359999999999996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B8-4F00-9D4E-927160737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0.1115</c:v>
                </c:pt>
                <c:pt idx="1">
                  <c:v>-0.1115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6FC-415D-A49E-09FE5B9DC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BF-44B3-86EB-0804A3714FCF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6.3700000000000007E-2</c:v>
                </c:pt>
                <c:pt idx="1">
                  <c:v>3.09E-2</c:v>
                </c:pt>
                <c:pt idx="2">
                  <c:v>0.14699999999999999</c:v>
                </c:pt>
                <c:pt idx="3">
                  <c:v>0.1196</c:v>
                </c:pt>
                <c:pt idx="4">
                  <c:v>0.1522</c:v>
                </c:pt>
                <c:pt idx="5">
                  <c:v>0.23810000000000001</c:v>
                </c:pt>
                <c:pt idx="6">
                  <c:v>0.13489999999999999</c:v>
                </c:pt>
                <c:pt idx="7">
                  <c:v>0.1132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BF-44B3-86EB-0804A3714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Queens Head Hotel DH12JR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6.7400000000000002E-2</c:v>
                </c:pt>
                <c:pt idx="1">
                  <c:v>7.7299999999999994E-2</c:v>
                </c:pt>
                <c:pt idx="2">
                  <c:v>8.5599999999999996E-2</c:v>
                </c:pt>
                <c:pt idx="3">
                  <c:v>0.49530000000000002</c:v>
                </c:pt>
                <c:pt idx="4">
                  <c:v>3.9699999999999999E-2</c:v>
                </c:pt>
                <c:pt idx="5">
                  <c:v>0.2021</c:v>
                </c:pt>
                <c:pt idx="6">
                  <c:v>3.2199999999999999E-2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BF-44B3-86EB-0804A3714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3.7000000000000002E-3</c:v>
                </c:pt>
                <c:pt idx="1">
                  <c:v>4.6399999999999997E-2</c:v>
                </c:pt>
                <c:pt idx="2">
                  <c:v>-6.1400000000000003E-2</c:v>
                </c:pt>
                <c:pt idx="3">
                  <c:v>0.37569999999999998</c:v>
                </c:pt>
                <c:pt idx="4">
                  <c:v>-0.1125</c:v>
                </c:pt>
                <c:pt idx="5">
                  <c:v>-3.5999999999999997E-2</c:v>
                </c:pt>
                <c:pt idx="6">
                  <c:v>-0.1027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BA7-42BF-B007-811B9C906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2DE-4582-A5A7-C7CE8B5AB029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1.9599999999999999E-2</c:v>
                </c:pt>
                <c:pt idx="1">
                  <c:v>7.6999999999999999E-2</c:v>
                </c:pt>
                <c:pt idx="2">
                  <c:v>3.1800000000000002E-2</c:v>
                </c:pt>
                <c:pt idx="3">
                  <c:v>0.14829999999999999</c:v>
                </c:pt>
                <c:pt idx="4">
                  <c:v>0.15920000000000001</c:v>
                </c:pt>
                <c:pt idx="5">
                  <c:v>3.73E-2</c:v>
                </c:pt>
                <c:pt idx="6">
                  <c:v>0.52639999999999998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DE-4582-A5A7-C7CE8B5AB0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Queens Head Hotel DH12JR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0.39489999999999997</c:v>
                </c:pt>
                <c:pt idx="1">
                  <c:v>0.14929999999999999</c:v>
                </c:pt>
                <c:pt idx="2">
                  <c:v>6.6799999999999998E-2</c:v>
                </c:pt>
                <c:pt idx="3">
                  <c:v>8.3599999999999994E-2</c:v>
                </c:pt>
                <c:pt idx="4">
                  <c:v>1.2800000000000001E-2</c:v>
                </c:pt>
                <c:pt idx="5">
                  <c:v>3.5000000000000001E-3</c:v>
                </c:pt>
                <c:pt idx="6">
                  <c:v>0.28889999999999999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DE-4582-A5A7-C7CE8B5AB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0.37530000000000002</c:v>
                </c:pt>
                <c:pt idx="1">
                  <c:v>7.2300000000000003E-2</c:v>
                </c:pt>
                <c:pt idx="2">
                  <c:v>3.5000000000000003E-2</c:v>
                </c:pt>
                <c:pt idx="3">
                  <c:v>-6.4699999999999994E-2</c:v>
                </c:pt>
                <c:pt idx="4">
                  <c:v>-0.1464</c:v>
                </c:pt>
                <c:pt idx="5">
                  <c:v>-3.3799999999999997E-2</c:v>
                </c:pt>
                <c:pt idx="6">
                  <c:v>-0.23749999999999999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CBE-4213-A200-C5479E62D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Queens Head Hotel DH12JR</c:v>
                </c:pt>
                <c:pt idx="1">
                  <c:v>Swan &amp; Three Cygnets DH13AG</c:v>
                </c:pt>
              </c:strCache>
            </c:strRef>
          </c:cat>
          <c:val>
            <c:numRef>
              <c:f>'Sheet1'!$F$2:$F$3</c:f>
              <c:numCache>
                <c:formatCode>General</c:formatCode>
                <c:ptCount val="2"/>
                <c:pt idx="0">
                  <c:v>0.88329999999999997</c:v>
                </c:pt>
                <c:pt idx="1">
                  <c:v>0.1166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4-46BF-B75A-F00D58B04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027-4F2A-9CC8-55204A2BAEF2}"/>
              </c:ext>
            </c:extLst>
          </c:dPt>
          <c:cat>
            <c:strRef>
              <c:f>'Sheet1'!$A$2:$A$3</c:f>
              <c:strCache>
                <c:ptCount val="2"/>
                <c:pt idx="0">
                  <c:v>Queens Head Hotel DH12JR</c:v>
                </c:pt>
                <c:pt idx="1">
                  <c:v>Swan &amp; Three Cygnets DH13AG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0.88329999999999997</c:v>
                </c:pt>
                <c:pt idx="1">
                  <c:v>0.1166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27-4F2A-9CC8-55204A2BAE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Queens Head Hotel DH12JR</c:v>
                </c:pt>
                <c:pt idx="1">
                  <c:v>Swan &amp; Three Cygnets DH13AG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0.88329999999999997</c:v>
                </c:pt>
                <c:pt idx="1">
                  <c:v>0.1166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27-4F2A-9CC8-55204A2BA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Queens Head Hotel DH12JR</c:v>
                </c:pt>
                <c:pt idx="1">
                  <c:v>Swan &amp; Three Cygnets DH13AG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F52-4F2F-9E3A-E43E7828B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6B-4EA3-9681-D79A82C68836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0.52470000000000006</c:v>
                </c:pt>
                <c:pt idx="1">
                  <c:v>0.22750000000000001</c:v>
                </c:pt>
                <c:pt idx="2">
                  <c:v>7.4099999999999999E-2</c:v>
                </c:pt>
                <c:pt idx="3">
                  <c:v>7.4399999999999994E-2</c:v>
                </c:pt>
                <c:pt idx="4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6B-4EA3-9681-D79A82C688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Queens Head Hotel DH12JR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0.46129999999999999</c:v>
                </c:pt>
                <c:pt idx="1">
                  <c:v>0.29310000000000003</c:v>
                </c:pt>
                <c:pt idx="2">
                  <c:v>9.7699999999999995E-2</c:v>
                </c:pt>
                <c:pt idx="3">
                  <c:v>5.8999999999999997E-2</c:v>
                </c:pt>
                <c:pt idx="4">
                  <c:v>8.8599999999999998E-2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6B-4EA3-9681-D79A82C68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-6.3399999999999998E-2</c:v>
                </c:pt>
                <c:pt idx="1">
                  <c:v>6.5600000000000006E-2</c:v>
                </c:pt>
                <c:pt idx="2">
                  <c:v>2.3599999999999999E-2</c:v>
                </c:pt>
                <c:pt idx="3">
                  <c:v>-1.54E-2</c:v>
                </c:pt>
                <c:pt idx="4">
                  <c:v>-1.04E-2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584-421F-B400-53AC641D2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A5-45CC-8FA2-05535AF26FA4}"/>
              </c:ext>
            </c:extLst>
          </c:dPt>
          <c:cat>
            <c:strRef>
              <c:f>'Sheet1'!$A$2:$A$3</c:f>
              <c:strCache>
                <c:ptCount val="2"/>
                <c:pt idx="0">
                  <c:v>Swan &amp; Three Cygnets DH13AG</c:v>
                </c:pt>
                <c:pt idx="1">
                  <c:v>Queens Head Hotel DH12JR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5.3076999999999996</c:v>
                </c:pt>
                <c:pt idx="1">
                  <c:v>9.1564999999999994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A5-45CC-8FA2-05535AF26F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Swan &amp; Three Cygnets DH13AG</c:v>
                </c:pt>
                <c:pt idx="1">
                  <c:v>Queens Head Hotel DH12JR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5.3076999999999996</c:v>
                </c:pt>
                <c:pt idx="1">
                  <c:v>9.1564999999999994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A5-45CC-8FA2-05535AF26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11/12/2025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11/12/2025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11/12/2025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11/12/2025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27.06%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On A Budget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£9.16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Tyne Tees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65.36%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Durham(1.73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Durham and Bishop Auckland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DH12JR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Unity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21336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Queens Head Hotel DH12JR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DH13AG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Swan &amp; Three Cygnets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Low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62.38%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43.27%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17.84%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Fri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9631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Head Hotel DH12JR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3169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440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Queens Head Hotel DH12JR and 1 Chains in 3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Queens Head Hotel DH12JR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Head Hotel DH12JR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821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Queens Head Hotel DH12JR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Queens Head Hotel DH12JR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Head Hotel DH12JR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158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Queens Head Hotel DH12JR, who are the top 20 competitors from 1 Chains in 3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Queens Head Hotel DH12JR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Head Hotel DH12JR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440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Queens Head Hotel DH12JR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Head Hotel DH12JR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Queens Head Hotel DH12JR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Head Hotel DH12JR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£700K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£1.32M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£68.94M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£104.57M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Queens Head Hotel DH12JR and 1 Chains in 3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Queens Head Hotel DH12JR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Head Hotel DH12JR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3169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Queens Head Hotel DH12JR and 1 Chains in 3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Queens Head Hotel DH12JR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Head Hotel DH12JR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3169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Head Hotel DH12JR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Queens Head Hotel DH12JR and 1 Chains in 3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Head Hotel DH12JR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Queens Head Hotel DH12JR and 1 Chains in 3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Queens Head Hotel DH12JR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Head Hotel DH12JR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Queens Head Hotel DH12JR and 1 Chains in 3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Queens Head Hotel DH12JR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Head Hotel DH12JR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777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Queens Head Hotel DH12JR and 1 Chains in 3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Queens Head Hotel DH12JR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Head Hotel DH12JR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823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Queens Head Hotel DH12JR and 1 Chains in 3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Queens Head Hotel DH12JR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133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Queens Head Hotel DH12JR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3169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1241</Words>
  <Characters>0</Characters>
  <Application>Microsoft Office PowerPoint</Application>
  <PresentationFormat>Widescreen</PresentationFormat>
  <Lines>0</Lines>
  <Paragraphs>441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2025-12-11T09:47:31Z</dcterms:modified>
</cp:coreProperties>
</file>