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olors9.xml" ContentType="application/vnd.ms-office.chartcolorstyle+xml"/>
  <Override PartName="/ppt/charts/style9.xml" ContentType="application/vnd.ms-office.chartstyle+xml"/>
  <Override PartName="/ppt/charts/chart9.xml" ContentType="application/vnd.openxmlformats-officedocument.drawingml.chart+xml"/>
  <Override PartName="/ppt/charts/colors10.xml" ContentType="application/vnd.ms-office.chartcolorstyle+xml"/>
  <Override PartName="/ppt/charts/style10.xml" ContentType="application/vnd.ms-office.chart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olors13.xml" ContentType="application/vnd.ms-office.chartcolorstyle+xml"/>
  <Override PartName="/ppt/charts/style13.xml" ContentType="application/vnd.ms-office.chartstyle+xml"/>
  <Override PartName="/ppt/charts/chart13.xml" ContentType="application/vnd.openxmlformats-officedocument.drawingml.chart+xml"/>
  <Override PartName="/ppt/charts/colors14.xml" ContentType="application/vnd.ms-office.chartcolorstyle+xml"/>
  <Override PartName="/ppt/charts/style14.xml" ContentType="application/vnd.ms-office.chart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olors17.xml" ContentType="application/vnd.ms-office.chartcolorstyle+xml"/>
  <Override PartName="/ppt/charts/style17.xml" ContentType="application/vnd.ms-office.chartstyle+xml"/>
  <Override PartName="/ppt/charts/chart17.xml" ContentType="application/vnd.openxmlformats-officedocument.drawingml.chart+xml"/>
  <Override PartName="/ppt/charts/colors18.xml" ContentType="application/vnd.ms-office.chartcolorstyle+xml"/>
  <Override PartName="/ppt/charts/style18.xml" ContentType="application/vnd.ms-office.chart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olors21.xml" ContentType="application/vnd.ms-office.chartcolorstyle+xml"/>
  <Override PartName="/ppt/charts/style21.xml" ContentType="application/vnd.ms-office.chartstyle+xml"/>
  <Override PartName="/ppt/charts/chart21.xml" ContentType="application/vnd.openxmlformats-officedocument.drawingml.chart+xml"/>
  <Override PartName="/ppt/charts/colors22.xml" ContentType="application/vnd.ms-office.chartcolorstyle+xml"/>
  <Override PartName="/ppt/charts/style22.xml" ContentType="application/vnd.ms-office.chartstyl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olors25.xml" ContentType="application/vnd.ms-office.chartcolorstyle+xml"/>
  <Override PartName="/ppt/charts/style25.xml" ContentType="application/vnd.ms-office.chartstyle+xml"/>
  <Override PartName="/ppt/charts/chart25.xml" ContentType="application/vnd.openxmlformats-officedocument.drawingml.chart+xml"/>
  <Override PartName="/ppt/charts/colors26.xml" ContentType="application/vnd.ms-office.chartcolorstyle+xml"/>
  <Override PartName="/ppt/charts/style26.xml" ContentType="application/vnd.ms-office.chart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olors29.xml" ContentType="application/vnd.ms-office.chartcolorstyle+xml"/>
  <Override PartName="/ppt/charts/style29.xml" ContentType="application/vnd.ms-office.chartstyle+xml"/>
  <Override PartName="/ppt/charts/chart29.xml" ContentType="application/vnd.openxmlformats-officedocument.drawingml.chart+xml"/>
  <Override PartName="/ppt/charts/colors30.xml" ContentType="application/vnd.ms-office.chartcolorstyle+xml"/>
  <Override PartName="/ppt/charts/style30.xml" ContentType="application/vnd.ms-office.chartstyl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olors33.xml" ContentType="application/vnd.ms-office.chartcolorstyle+xml"/>
  <Override PartName="/ppt/charts/style33.xml" ContentType="application/vnd.ms-office.chartstyle+xml"/>
  <Override PartName="/ppt/charts/chart33.xml" ContentType="application/vnd.openxmlformats-officedocument.drawingml.chart+xml"/>
  <Override PartName="/ppt/charts/colors34.xml" ContentType="application/vnd.ms-office.chartcolorstyle+xml"/>
  <Override PartName="/ppt/charts/style34.xml" ContentType="application/vnd.ms-office.chart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olors37.xml" ContentType="application/vnd.ms-office.chartcolorstyle+xml"/>
  <Override PartName="/ppt/charts/style37.xml" ContentType="application/vnd.ms-office.chartstyl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olors39.xml" ContentType="application/vnd.ms-office.chartcolorstyle+xml"/>
  <Override PartName="/ppt/charts/style39.xml" ContentType="application/vnd.ms-office.chartstyle+xml"/>
  <Override PartName="/ppt/charts/chart39.xml" ContentType="application/vnd.openxmlformats-officedocument.drawingml.chart+xml"/>
  <Override PartName="/ppt/charts/colors40.xml" ContentType="application/vnd.ms-office.chartcolorstyle+xml"/>
  <Override PartName="/ppt/charts/style40.xml" ContentType="application/vnd.ms-office.chartstyl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olors43.xml" ContentType="application/vnd.ms-office.chartcolorstyle+xml"/>
  <Override PartName="/ppt/charts/style43.xml" ContentType="application/vnd.ms-office.chartstyl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olors45.xml" ContentType="application/vnd.ms-office.chartcolorstyle+xml"/>
  <Override PartName="/ppt/charts/style45.xml" ContentType="application/vnd.ms-office.chartstyle+xml"/>
  <Override PartName="/ppt/charts/chart45.xml" ContentType="application/vnd.openxmlformats-officedocument.drawingml.chart+xml"/>
  <Override PartName="/ppt/charts/chart46.xml" ContentType="application/vnd.openxmlformats-officedocument.drawingml.chart+xml"/>
</Types>
</file>

<file path=_rels/.rels>&#65279;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</p:sldIdLst>
  <p:sldSz cx="12192000" cy="6858000" type="custom"/>
  <p:notesSz cx="6858000" cy="9144000"/>
  <p:defaultTextStyle>
    <a:defPPr defTabSz="914400">
      <a:defRPr lang="en-US" dirty="0"/>
    </a:defPPr>
    <a:lvl1pPr marL="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0" d="100"/>
          <a:sy n="110" d="100"/>
        </p:scale>
        <p:origin x="6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8" Type="http://schemas.openxmlformats.org/officeDocument/2006/relationships/presProps" Target="presProps.xml" /><Relationship Id="rId21" Type="http://schemas.openxmlformats.org/officeDocument/2006/relationships/tableStyles" Target="tableStyles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9" Type="http://schemas.openxmlformats.org/officeDocument/2006/relationships/viewProps" Target="viewProps.xml" /><Relationship Id="rId22" Type="http://schemas.microsoft.com/office/2015/10/relationships/revisionInfo" Target="revisionInfo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slide" Target="slides/slide28.xml" /><Relationship Id="rId35" Type="http://schemas.openxmlformats.org/officeDocument/2006/relationships/slide" Target="slides/slide29.xml" /><Relationship Id="rId36" Type="http://schemas.openxmlformats.org/officeDocument/2006/relationships/slide" Target="slides/slide30.xml" /><Relationship Id="rId37" Type="http://schemas.openxmlformats.org/officeDocument/2006/relationships/slide" Target="slides/slide31.xml" /><Relationship Id="rId38" Type="http://schemas.openxmlformats.org/officeDocument/2006/relationships/slide" Target="slides/slide32.xml" /><Relationship Id="rId39" Type="http://schemas.openxmlformats.org/officeDocument/2006/relationships/slide" Target="slides/slide33.xml" /><Relationship Id="rId40" Type="http://schemas.openxmlformats.org/officeDocument/2006/relationships/slide" Target="slides/slide34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0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Relationship Id="rId2" Type="http://schemas.microsoft.com/office/2011/relationships/chartColorStyle" Target="colors10.xml" /><Relationship Id="rId3" Type="http://schemas.microsoft.com/office/2011/relationships/chartStyle" Target="style10.xml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Relationship Id="rId2" Type="http://schemas.microsoft.com/office/2011/relationships/chartColorStyle" Target="colors13.xml" /><Relationship Id="rId3" Type="http://schemas.microsoft.com/office/2011/relationships/chartStyle" Target="style13.xml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Relationship Id="rId2" Type="http://schemas.microsoft.com/office/2011/relationships/chartColorStyle" Target="colors14.xml" /><Relationship Id="rId3" Type="http://schemas.microsoft.com/office/2011/relationships/chartStyle" Target="style14.xml" /></Relationships>
</file>

<file path=ppt/charts/_rels/chart1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1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 /></Relationships>
</file>

<file path=ppt/charts/_rels/chart1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 /><Relationship Id="rId2" Type="http://schemas.microsoft.com/office/2011/relationships/chartColorStyle" Target="colors17.xml" /><Relationship Id="rId3" Type="http://schemas.microsoft.com/office/2011/relationships/chartStyle" Target="style17.xml" /></Relationships>
</file>

<file path=ppt/charts/_rels/chart1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 /><Relationship Id="rId2" Type="http://schemas.microsoft.com/office/2011/relationships/chartColorStyle" Target="colors18.xml" /><Relationship Id="rId3" Type="http://schemas.microsoft.com/office/2011/relationships/chartStyle" Target="style18.xml" /></Relationships>
</file>

<file path=ppt/charts/_rels/chart1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2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 /></Relationships>
</file>

<file path=ppt/charts/_rels/chart2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 /><Relationship Id="rId2" Type="http://schemas.microsoft.com/office/2011/relationships/chartColorStyle" Target="colors21.xml" /><Relationship Id="rId3" Type="http://schemas.microsoft.com/office/2011/relationships/chartStyle" Target="style21.xml" /></Relationships>
</file>

<file path=ppt/charts/_rels/chart2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 /><Relationship Id="rId2" Type="http://schemas.microsoft.com/office/2011/relationships/chartColorStyle" Target="colors22.xml" /><Relationship Id="rId3" Type="http://schemas.microsoft.com/office/2011/relationships/chartStyle" Target="style22.xml" /></Relationships>
</file>

<file path=ppt/charts/_rels/chart2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 /></Relationships>
</file>

<file path=ppt/charts/_rels/chart2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 /></Relationships>
</file>

<file path=ppt/charts/_rels/chart2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 /><Relationship Id="rId2" Type="http://schemas.microsoft.com/office/2011/relationships/chartColorStyle" Target="colors25.xml" /><Relationship Id="rId3" Type="http://schemas.microsoft.com/office/2011/relationships/chartStyle" Target="style25.xml" /></Relationships>
</file>

<file path=ppt/charts/_rels/chart2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 /><Relationship Id="rId2" Type="http://schemas.microsoft.com/office/2011/relationships/chartColorStyle" Target="colors26.xml" /><Relationship Id="rId3" Type="http://schemas.microsoft.com/office/2011/relationships/chartStyle" Target="style26.xml" /></Relationships>
</file>

<file path=ppt/charts/_rels/chart2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 /></Relationships>
</file>

<file path=ppt/charts/_rels/chart2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 /></Relationships>
</file>

<file path=ppt/charts/_rels/chart2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 /><Relationship Id="rId2" Type="http://schemas.microsoft.com/office/2011/relationships/chartColorStyle" Target="colors29.xml" /><Relationship Id="rId3" Type="http://schemas.microsoft.com/office/2011/relationships/chartStyle" Target="style29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 /><Relationship Id="rId2" Type="http://schemas.microsoft.com/office/2011/relationships/chartColorStyle" Target="colors30.xml" /><Relationship Id="rId3" Type="http://schemas.microsoft.com/office/2011/relationships/chartStyle" Target="style30.xml" /></Relationships>
</file>

<file path=ppt/charts/_rels/chart3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 /></Relationships>
</file>

<file path=ppt/charts/_rels/chart3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1.xlsx" /></Relationships>
</file>

<file path=ppt/charts/_rels/chart3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2.xlsx" /><Relationship Id="rId2" Type="http://schemas.microsoft.com/office/2011/relationships/chartColorStyle" Target="colors33.xml" /><Relationship Id="rId3" Type="http://schemas.microsoft.com/office/2011/relationships/chartStyle" Target="style33.xml" /></Relationships>
</file>

<file path=ppt/charts/_rels/chart3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3.xlsx" /><Relationship Id="rId2" Type="http://schemas.microsoft.com/office/2011/relationships/chartColorStyle" Target="colors34.xml" /><Relationship Id="rId3" Type="http://schemas.microsoft.com/office/2011/relationships/chartStyle" Target="style34.xml" /></Relationships>
</file>

<file path=ppt/charts/_rels/chart3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4.xlsx" /></Relationships>
</file>

<file path=ppt/charts/_rels/chart3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5.xlsx" /></Relationships>
</file>

<file path=ppt/charts/_rels/chart3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6.xlsx" /><Relationship Id="rId2" Type="http://schemas.microsoft.com/office/2011/relationships/chartColorStyle" Target="colors37.xml" /><Relationship Id="rId3" Type="http://schemas.microsoft.com/office/2011/relationships/chartStyle" Target="style37.xml" /></Relationships>
</file>

<file path=ppt/charts/_rels/chart3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7.xlsx" /></Relationships>
</file>

<file path=ppt/charts/_rels/chart3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8.xlsx" /><Relationship Id="rId2" Type="http://schemas.microsoft.com/office/2011/relationships/chartColorStyle" Target="colors39.xml" /><Relationship Id="rId3" Type="http://schemas.microsoft.com/office/2011/relationships/chartStyle" Target="style39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9.xlsx" /><Relationship Id="rId2" Type="http://schemas.microsoft.com/office/2011/relationships/chartColorStyle" Target="colors40.xml" /><Relationship Id="rId3" Type="http://schemas.microsoft.com/office/2011/relationships/chartStyle" Target="style40.xml" /></Relationships>
</file>

<file path=ppt/charts/_rels/chart4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0.xlsx" /></Relationships>
</file>

<file path=ppt/charts/_rels/chart4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1.xlsx" /></Relationships>
</file>

<file path=ppt/charts/_rels/chart4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2.xlsx" /><Relationship Id="rId2" Type="http://schemas.microsoft.com/office/2011/relationships/chartColorStyle" Target="colors43.xml" /><Relationship Id="rId3" Type="http://schemas.microsoft.com/office/2011/relationships/chartStyle" Target="style43.xml" /></Relationships>
</file>

<file path=ppt/charts/_rels/chart4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3.xlsx" /></Relationships>
</file>

<file path=ppt/charts/_rels/chart4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4.xlsx" /><Relationship Id="rId2" Type="http://schemas.microsoft.com/office/2011/relationships/chartColorStyle" Target="colors45.xml" /><Relationship Id="rId3" Type="http://schemas.microsoft.com/office/2011/relationships/chartStyle" Target="style45.xml" /></Relationships>
</file>

<file path=ppt/charts/_rels/chart4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5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5.xml" /><Relationship Id="rId3" Type="http://schemas.microsoft.com/office/2011/relationships/chartStyle" Target="style5.xml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Relationship Id="rId2" Type="http://schemas.microsoft.com/office/2011/relationships/chartColorStyle" Target="colors6.xml" /><Relationship Id="rId3" Type="http://schemas.microsoft.com/office/2011/relationships/chartStyle" Target="style6.xml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Relationship Id="rId2" Type="http://schemas.microsoft.com/office/2011/relationships/chartColorStyle" Target="colors9.xml" /><Relationship Id="rId3" Type="http://schemas.microsoft.com/office/2011/relationships/chartStyle" Target="style9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0.0942</c:v>
                </c:pt>
                <c:pt idx="1">
                  <c:v>0.102</c:v>
                </c:pt>
                <c:pt idx="2">
                  <c:v>0.1239</c:v>
                </c:pt>
                <c:pt idx="3">
                  <c:v>0.1274</c:v>
                </c:pt>
                <c:pt idx="4">
                  <c:v>0.1887</c:v>
                </c:pt>
                <c:pt idx="5">
                  <c:v>0.2227</c:v>
                </c:pt>
                <c:pt idx="6">
                  <c:v>0.1408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Lord Nelson SM14QP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0.0025</c:v>
                </c:pt>
                <c:pt idx="1">
                  <c:v>0.1008</c:v>
                </c:pt>
                <c:pt idx="2">
                  <c:v>0.1066</c:v>
                </c:pt>
                <c:pt idx="3">
                  <c:v>0.2026</c:v>
                </c:pt>
                <c:pt idx="4">
                  <c:v>0.3788</c:v>
                </c:pt>
                <c:pt idx="5">
                  <c:v>0.1537</c:v>
                </c:pt>
                <c:pt idx="6">
                  <c:v>0.0545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All Bar One Sutton SM11DZ</c:v>
                </c:pt>
                <c:pt idx="1">
                  <c:v>Shinner &amp; Sudtone SM11DT</c:v>
                </c:pt>
              </c:strCache>
            </c:strRef>
          </c:cat>
          <c:val>
            <c:numRef>
              <c:f>'Sheet1'!$D$2:$D$20</c:f>
              <c:numCache>
                <c:formatCode>General</c:formatCode>
                <c:ptCount val="19"/>
                <c:pt idx="0">
                  <c:v>2.6522</c:v>
                </c:pt>
                <c:pt idx="1">
                  <c:v>1.8206</c:v>
                </c:pt>
                <c:pt idx="2">
                  <c:v>1.8192</c:v>
                </c:pt>
                <c:pt idx="3">
                  <c:v>1.1098</c:v>
                </c:pt>
                <c:pt idx="4">
                  <c:v>0.5896</c:v>
                </c:pt>
                <c:pt idx="5">
                  <c:v>0.5554</c:v>
                </c:pt>
                <c:pt idx="6">
                  <c:v>0.4807</c:v>
                </c:pt>
                <c:pt idx="7">
                  <c:v>0.4632</c:v>
                </c:pt>
                <c:pt idx="8">
                  <c:v>0.3395</c:v>
                </c:pt>
                <c:pt idx="9">
                  <c:v>0.3239</c:v>
                </c:pt>
                <c:pt idx="10">
                  <c:v>0.2626</c:v>
                </c:pt>
                <c:pt idx="11">
                  <c:v>0.0404</c:v>
                </c:pt>
                <c:pt idx="12">
                  <c:v>-0.0501</c:v>
                </c:pt>
                <c:pt idx="13">
                  <c:v>-0.4596</c:v>
                </c:pt>
                <c:pt idx="14">
                  <c:v>-0.4776</c:v>
                </c:pt>
                <c:pt idx="15">
                  <c:v>-0.7846</c:v>
                </c:pt>
                <c:pt idx="16">
                  <c:v>-1.0101</c:v>
                </c:pt>
                <c:pt idx="17">
                  <c:v>-1.1056</c:v>
                </c:pt>
                <c:pt idx="18">
                  <c:v>-1.7451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Portobello Pub Compan SM11DT</c:v>
                </c:pt>
                <c:pt idx="1">
                  <c:v>Hope SM52PR</c:v>
                </c:pt>
                <c:pt idx="2">
                  <c:v>Old Bank Sutton SM11HN</c:v>
                </c:pt>
                <c:pt idx="3">
                  <c:v>Greyhound Hotel SM53PE</c:v>
                </c:pt>
                <c:pt idx="4">
                  <c:v>The Moon on the Hill SM11DZ</c:v>
                </c:pt>
                <c:pt idx="5">
                  <c:v>United Sevices Club Sutton SM14RS</c:v>
                </c:pt>
                <c:pt idx="6">
                  <c:v>Tiempo Lounge SM11DU</c:v>
                </c:pt>
                <c:pt idx="7">
                  <c:v>Robin Hood SM11SH</c:v>
                </c:pt>
                <c:pt idx="8">
                  <c:v>Windsor Castle SM53PT</c:v>
                </c:pt>
                <c:pt idx="9">
                  <c:v>The Sun SM52HU</c:v>
                </c:pt>
                <c:pt idx="10">
                  <c:v>Lord Nelson SM14QP</c:v>
                </c:pt>
                <c:pt idx="11">
                  <c:v>Crown Sutton SM11LD</c:v>
                </c:pt>
                <c:pt idx="12">
                  <c:v>Butterchurn (Sutton) SM13AS</c:v>
                </c:pt>
                <c:pt idx="13">
                  <c:v>Caffe Nero SM14RA</c:v>
                </c:pt>
                <c:pt idx="14">
                  <c:v>ONeills Sutton SM11DJ</c:v>
                </c:pt>
                <c:pt idx="15">
                  <c:v>The Little Windsor SM14BY</c:v>
                </c:pt>
                <c:pt idx="16">
                  <c:v>The Railway Tavern SM52HG</c:v>
                </c:pt>
                <c:pt idx="17">
                  <c:v>All Bar One Sutton SM11DZ</c:v>
                </c:pt>
                <c:pt idx="18">
                  <c:v>Woodman SM53AG</c:v>
                </c:pt>
                <c:pt idx="19">
                  <c:v>Shinner &amp; Sudtone SM11DT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0.0926</c:v>
                </c:pt>
                <c:pt idx="2">
                  <c:v>0.0571</c:v>
                </c:pt>
                <c:pt idx="3">
                  <c:v>0.1368</c:v>
                </c:pt>
                <c:pt idx="4">
                  <c:v>0.0982</c:v>
                </c:pt>
                <c:pt idx="5">
                  <c:v>0.0067</c:v>
                </c:pt>
                <c:pt idx="6">
                  <c:v>0.0457</c:v>
                </c:pt>
                <c:pt idx="7">
                  <c:v>0.0307</c:v>
                </c:pt>
                <c:pt idx="8">
                  <c:v>0.0431</c:v>
                </c:pt>
                <c:pt idx="9">
                  <c:v>0.0915</c:v>
                </c:pt>
                <c:pt idx="10">
                  <c:v>0.0033</c:v>
                </c:pt>
                <c:pt idx="11">
                  <c:v>0.0166</c:v>
                </c:pt>
                <c:pt idx="12">
                  <c:v>0.0236</c:v>
                </c:pt>
                <c:pt idx="13">
                  <c:v>0.0419</c:v>
                </c:pt>
                <c:pt idx="14">
                  <c:v>0.0645</c:v>
                </c:pt>
                <c:pt idx="15">
                  <c:v>0.0264</c:v>
                </c:pt>
                <c:pt idx="16">
                  <c:v>0.0395</c:v>
                </c:pt>
                <c:pt idx="17">
                  <c:v>0.0665</c:v>
                </c:pt>
                <c:pt idx="18">
                  <c:v>0.0422</c:v>
                </c:pt>
                <c:pt idx="19">
                  <c:v>0.0721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Portobello Pub Compan SM11DT</c:v>
                </c:pt>
                <c:pt idx="1">
                  <c:v>Hope SM52PR</c:v>
                </c:pt>
                <c:pt idx="2">
                  <c:v>Old Bank Sutton SM11HN</c:v>
                </c:pt>
                <c:pt idx="3">
                  <c:v>Greyhound Hotel SM53PE</c:v>
                </c:pt>
                <c:pt idx="4">
                  <c:v>The Moon on the Hill SM11DZ</c:v>
                </c:pt>
                <c:pt idx="5">
                  <c:v>United Sevices Club Sutton SM14RS</c:v>
                </c:pt>
                <c:pt idx="6">
                  <c:v>Tiempo Lounge SM11DU</c:v>
                </c:pt>
                <c:pt idx="7">
                  <c:v>Robin Hood SM11SH</c:v>
                </c:pt>
                <c:pt idx="8">
                  <c:v>Windsor Castle SM53PT</c:v>
                </c:pt>
                <c:pt idx="9">
                  <c:v>The Sun SM52HU</c:v>
                </c:pt>
                <c:pt idx="10">
                  <c:v>Lord Nelson SM14QP</c:v>
                </c:pt>
                <c:pt idx="11">
                  <c:v>Crown Sutton SM11LD</c:v>
                </c:pt>
                <c:pt idx="12">
                  <c:v>Butterchurn (Sutton) SM13AS</c:v>
                </c:pt>
                <c:pt idx="13">
                  <c:v>Caffe Nero SM14RA</c:v>
                </c:pt>
                <c:pt idx="14">
                  <c:v>ONeills Sutton SM11DJ</c:v>
                </c:pt>
                <c:pt idx="15">
                  <c:v>The Little Windsor SM14BY</c:v>
                </c:pt>
                <c:pt idx="16">
                  <c:v>The Railway Tavern SM52HG</c:v>
                </c:pt>
                <c:pt idx="17">
                  <c:v>All Bar One Sutton SM11DZ</c:v>
                </c:pt>
                <c:pt idx="18">
                  <c:v>Woodman SM53AG</c:v>
                </c:pt>
                <c:pt idx="19">
                  <c:v>Shinner &amp; Sudtone SM11DT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0.0327</c:v>
                </c:pt>
                <c:pt idx="1">
                  <c:v>0.1083</c:v>
                </c:pt>
                <c:pt idx="2">
                  <c:v>0.0654</c:v>
                </c:pt>
                <c:pt idx="3">
                  <c:v>0.1444</c:v>
                </c:pt>
                <c:pt idx="4">
                  <c:v>0.1021</c:v>
                </c:pt>
                <c:pt idx="5">
                  <c:v>0.0106</c:v>
                </c:pt>
                <c:pt idx="6">
                  <c:v>0.047</c:v>
                </c:pt>
                <c:pt idx="7">
                  <c:v>0.0318</c:v>
                </c:pt>
                <c:pt idx="8">
                  <c:v>0.0438</c:v>
                </c:pt>
                <c:pt idx="9">
                  <c:v>0.0915</c:v>
                </c:pt>
                <c:pt idx="10">
                  <c:v>0.0032</c:v>
                </c:pt>
                <c:pt idx="11">
                  <c:v>0.0152</c:v>
                </c:pt>
                <c:pt idx="12">
                  <c:v>0.0214</c:v>
                </c:pt>
                <c:pt idx="13">
                  <c:v>0.0388</c:v>
                </c:pt>
                <c:pt idx="14">
                  <c:v>0.0601</c:v>
                </c:pt>
                <c:pt idx="15">
                  <c:v>0.0217</c:v>
                </c:pt>
                <c:pt idx="16">
                  <c:v>0.034</c:v>
                </c:pt>
                <c:pt idx="17">
                  <c:v>0.0608</c:v>
                </c:pt>
                <c:pt idx="18">
                  <c:v>0.0309</c:v>
                </c:pt>
                <c:pt idx="19">
                  <c:v>0.0354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Portobello Pub Compan SM11DT</c:v>
                </c:pt>
                <c:pt idx="1">
                  <c:v>Hope SM52PR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0.0327</c:v>
                </c:pt>
                <c:pt idx="1">
                  <c:v>0.0157</c:v>
                </c:pt>
                <c:pt idx="2">
                  <c:v>0.0083</c:v>
                </c:pt>
                <c:pt idx="3">
                  <c:v>0.0076</c:v>
                </c:pt>
                <c:pt idx="4">
                  <c:v>0.0039</c:v>
                </c:pt>
                <c:pt idx="5">
                  <c:v>0.0039</c:v>
                </c:pt>
                <c:pt idx="6">
                  <c:v>0.0013</c:v>
                </c:pt>
                <c:pt idx="7">
                  <c:v>0.0011</c:v>
                </c:pt>
                <c:pt idx="8">
                  <c:v>0.0007</c:v>
                </c:pt>
                <c:pt idx="9">
                  <c:v>0</c:v>
                </c:pt>
                <c:pt idx="10">
                  <c:v>-0.0001</c:v>
                </c:pt>
                <c:pt idx="11">
                  <c:v>-0.0014</c:v>
                </c:pt>
                <c:pt idx="12">
                  <c:v>-0.0022</c:v>
                </c:pt>
                <c:pt idx="13">
                  <c:v>-0.0031</c:v>
                </c:pt>
                <c:pt idx="14">
                  <c:v>-0.0044</c:v>
                </c:pt>
                <c:pt idx="15">
                  <c:v>-0.0047</c:v>
                </c:pt>
                <c:pt idx="16">
                  <c:v>-0.0055</c:v>
                </c:pt>
                <c:pt idx="17">
                  <c:v>-0.0057</c:v>
                </c:pt>
                <c:pt idx="18">
                  <c:v>-0.0113</c:v>
                </c:pt>
                <c:pt idx="19">
                  <c:v>-0.0367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0.0299</c:v>
                </c:pt>
                <c:pt idx="1">
                  <c:v>0.1167</c:v>
                </c:pt>
                <c:pt idx="2">
                  <c:v>0.2293</c:v>
                </c:pt>
                <c:pt idx="3">
                  <c:v>0.24</c:v>
                </c:pt>
                <c:pt idx="4">
                  <c:v>0.2289</c:v>
                </c:pt>
                <c:pt idx="5">
                  <c:v>0.1035</c:v>
                </c:pt>
                <c:pt idx="6">
                  <c:v>0.0514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Lord Nelson SM14QP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</c:v>
                </c:pt>
                <c:pt idx="1">
                  <c:v>0.0428</c:v>
                </c:pt>
                <c:pt idx="2">
                  <c:v>0.3424</c:v>
                </c:pt>
                <c:pt idx="3">
                  <c:v>0.092</c:v>
                </c:pt>
                <c:pt idx="4">
                  <c:v>0.4938</c:v>
                </c:pt>
                <c:pt idx="5">
                  <c:v>0.0191</c:v>
                </c:pt>
                <c:pt idx="6">
                  <c:v>0.0095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-0.0299</c:v>
                </c:pt>
                <c:pt idx="1">
                  <c:v>-0.0739</c:v>
                </c:pt>
                <c:pt idx="2">
                  <c:v>0.1131</c:v>
                </c:pt>
                <c:pt idx="3">
                  <c:v>-0.148</c:v>
                </c:pt>
                <c:pt idx="4">
                  <c:v>0.2649</c:v>
                </c:pt>
                <c:pt idx="5">
                  <c:v>-0.0844</c:v>
                </c:pt>
                <c:pt idx="6">
                  <c:v>-0.0419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-0.0917</c:v>
                </c:pt>
                <c:pt idx="1">
                  <c:v>-0.0012</c:v>
                </c:pt>
                <c:pt idx="2">
                  <c:v>-0.0173</c:v>
                </c:pt>
                <c:pt idx="3">
                  <c:v>0.0752</c:v>
                </c:pt>
                <c:pt idx="4">
                  <c:v>0.1901</c:v>
                </c:pt>
                <c:pt idx="5">
                  <c:v>-0.069</c:v>
                </c:pt>
                <c:pt idx="6">
                  <c:v>-0.0863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0.362</c:v>
                </c:pt>
                <c:pt idx="1">
                  <c:v>0.4534</c:v>
                </c:pt>
                <c:pt idx="2">
                  <c:v>0.1844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Lord Nelson SM14QP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0.2965</c:v>
                </c:pt>
                <c:pt idx="1">
                  <c:v>0.3134</c:v>
                </c:pt>
                <c:pt idx="2">
                  <c:v>0.39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-0.0655</c:v>
                </c:pt>
                <c:pt idx="1">
                  <c:v>-0.14</c:v>
                </c:pt>
                <c:pt idx="2">
                  <c:v>0.2056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0.4108</c:v>
                </c:pt>
                <c:pt idx="1">
                  <c:v>0.5891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Lord Nelson SM14QP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0.0244</c:v>
                </c:pt>
                <c:pt idx="1">
                  <c:v>0.9755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-0.3864</c:v>
                </c:pt>
                <c:pt idx="1">
                  <c:v>0.3864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0.0859</c:v>
                </c:pt>
                <c:pt idx="1">
                  <c:v>0.0595</c:v>
                </c:pt>
                <c:pt idx="2">
                  <c:v>0.0973</c:v>
                </c:pt>
                <c:pt idx="3">
                  <c:v>0.1166</c:v>
                </c:pt>
                <c:pt idx="4">
                  <c:v>0.1592</c:v>
                </c:pt>
                <c:pt idx="5">
                  <c:v>0.1915</c:v>
                </c:pt>
                <c:pt idx="6">
                  <c:v>0.1108</c:v>
                </c:pt>
                <c:pt idx="7">
                  <c:v>0.1788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Lord Nelson SM14QP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0.2298</c:v>
                </c:pt>
                <c:pt idx="1">
                  <c:v>0.1149</c:v>
                </c:pt>
                <c:pt idx="2">
                  <c:v>0.5187</c:v>
                </c:pt>
                <c:pt idx="3">
                  <c:v>0.0619</c:v>
                </c:pt>
                <c:pt idx="4">
                  <c:v>0.0744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0.1439</c:v>
                </c:pt>
                <c:pt idx="1">
                  <c:v>0.0554</c:v>
                </c:pt>
                <c:pt idx="2">
                  <c:v>0.4214</c:v>
                </c:pt>
                <c:pt idx="3">
                  <c:v>-0.0547</c:v>
                </c:pt>
                <c:pt idx="4">
                  <c:v>-0.0848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0.3857</c:v>
                </c:pt>
                <c:pt idx="1">
                  <c:v>0.2986</c:v>
                </c:pt>
                <c:pt idx="2">
                  <c:v>0.0999</c:v>
                </c:pt>
                <c:pt idx="3">
                  <c:v>0.0779</c:v>
                </c:pt>
                <c:pt idx="4">
                  <c:v>0.0454</c:v>
                </c:pt>
                <c:pt idx="5">
                  <c:v>0.033</c:v>
                </c:pt>
                <c:pt idx="6">
                  <c:v>0.059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Lord Nelson SM14QP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0.1206</c:v>
                </c:pt>
                <c:pt idx="1">
                  <c:v>0.6658</c:v>
                </c:pt>
                <c:pt idx="2">
                  <c:v>0.0352</c:v>
                </c:pt>
                <c:pt idx="3">
                  <c:v>0.1296</c:v>
                </c:pt>
                <c:pt idx="4">
                  <c:v>0.0293</c:v>
                </c:pt>
                <c:pt idx="5">
                  <c:v>0</c:v>
                </c:pt>
                <c:pt idx="6">
                  <c:v>0.0191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-0.2651</c:v>
                </c:pt>
                <c:pt idx="1">
                  <c:v>0.3672</c:v>
                </c:pt>
                <c:pt idx="2">
                  <c:v>-0.0647</c:v>
                </c:pt>
                <c:pt idx="3">
                  <c:v>0.0517</c:v>
                </c:pt>
                <c:pt idx="4">
                  <c:v>-0.0161</c:v>
                </c:pt>
                <c:pt idx="5">
                  <c:v>-0.033</c:v>
                </c:pt>
                <c:pt idx="6">
                  <c:v>-0.0399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ONeills Sutton SM11DJ</c:v>
                </c:pt>
                <c:pt idx="1">
                  <c:v>Lord Nelson SM14QP</c:v>
                </c:pt>
                <c:pt idx="2">
                  <c:v>The Moon on the Hill SM11DZ</c:v>
                </c:pt>
                <c:pt idx="3">
                  <c:v>Crown Sutton SM11LD</c:v>
                </c:pt>
                <c:pt idx="4">
                  <c:v>Butterchurn (Sutton) SM13AS</c:v>
                </c:pt>
                <c:pt idx="5">
                  <c:v>The Little Windsor SM14BY</c:v>
                </c:pt>
                <c:pt idx="6">
                  <c:v>Hope SM52PR</c:v>
                </c:pt>
                <c:pt idx="7">
                  <c:v>Shinner &amp; Sudtone SM11DT</c:v>
                </c:pt>
                <c:pt idx="8">
                  <c:v>Portobello Pub Compan SM11DT</c:v>
                </c:pt>
                <c:pt idx="9">
                  <c:v>All Bar One Sutton SM11DZ</c:v>
                </c:pt>
                <c:pt idx="10">
                  <c:v>Old Bank Sutton SM11HN</c:v>
                </c:pt>
                <c:pt idx="11">
                  <c:v>Woodman SM53AG</c:v>
                </c:pt>
                <c:pt idx="12">
                  <c:v>Tiempo Lounge SM11DU</c:v>
                </c:pt>
                <c:pt idx="13">
                  <c:v>The Sun SM52HU</c:v>
                </c:pt>
                <c:pt idx="14">
                  <c:v>The Railway Tavern SM52HG</c:v>
                </c:pt>
                <c:pt idx="15">
                  <c:v>Robin Hood SM11SH</c:v>
                </c:pt>
                <c:pt idx="16">
                  <c:v>Greyhound Hotel SM53PE</c:v>
                </c:pt>
                <c:pt idx="17">
                  <c:v>Windsor Castle SM53PT</c:v>
                </c:pt>
                <c:pt idx="18">
                  <c:v>Caffe Nero SM14RA</c:v>
                </c:pt>
                <c:pt idx="19">
                  <c:v>United Sevices Club Sutton SM14RS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0.2256</c:v>
                </c:pt>
                <c:pt idx="1">
                  <c:v>0.1334</c:v>
                </c:pt>
                <c:pt idx="2">
                  <c:v>0.1007</c:v>
                </c:pt>
                <c:pt idx="3">
                  <c:v>0.0591</c:v>
                </c:pt>
                <c:pt idx="4">
                  <c:v>0.0524</c:v>
                </c:pt>
                <c:pt idx="5">
                  <c:v>0.051</c:v>
                </c:pt>
                <c:pt idx="6">
                  <c:v>0.0497</c:v>
                </c:pt>
                <c:pt idx="7">
                  <c:v>0.0442</c:v>
                </c:pt>
                <c:pt idx="8">
                  <c:v>0.0358</c:v>
                </c:pt>
                <c:pt idx="9">
                  <c:v>0.0348</c:v>
                </c:pt>
                <c:pt idx="10">
                  <c:v>0.0301</c:v>
                </c:pt>
                <c:pt idx="11">
                  <c:v>0.0241</c:v>
                </c:pt>
                <c:pt idx="12">
                  <c:v>0.0235</c:v>
                </c:pt>
                <c:pt idx="13">
                  <c:v>0.0223</c:v>
                </c:pt>
                <c:pt idx="14">
                  <c:v>0.0205</c:v>
                </c:pt>
                <c:pt idx="15">
                  <c:v>0.0192</c:v>
                </c:pt>
                <c:pt idx="16">
                  <c:v>0.0186</c:v>
                </c:pt>
                <c:pt idx="17">
                  <c:v>0.0184</c:v>
                </c:pt>
                <c:pt idx="18">
                  <c:v>0.0182</c:v>
                </c:pt>
                <c:pt idx="19">
                  <c:v>0.0174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ONeills Sutton SM11DJ</c:v>
                </c:pt>
                <c:pt idx="1">
                  <c:v>The Little Windsor SM14BY</c:v>
                </c:pt>
                <c:pt idx="2">
                  <c:v>Portobello Pub Compan SM11DT</c:v>
                </c:pt>
                <c:pt idx="3">
                  <c:v>Hope SM52PR</c:v>
                </c:pt>
                <c:pt idx="4">
                  <c:v>Windsor Castle SM53PT</c:v>
                </c:pt>
                <c:pt idx="5">
                  <c:v>Caffe Nero SM14RA</c:v>
                </c:pt>
                <c:pt idx="6">
                  <c:v>Butterchurn (Sutton) SM13AS</c:v>
                </c:pt>
                <c:pt idx="7">
                  <c:v>United Sevices Club Sutton SM14RS</c:v>
                </c:pt>
                <c:pt idx="8">
                  <c:v>The Railway Tavern SM52HG</c:v>
                </c:pt>
                <c:pt idx="9">
                  <c:v>The Sun SM52HU</c:v>
                </c:pt>
                <c:pt idx="10">
                  <c:v>Old Bank Sutton SM11HN</c:v>
                </c:pt>
                <c:pt idx="11">
                  <c:v>Robin Hood SM11SH</c:v>
                </c:pt>
                <c:pt idx="12">
                  <c:v>Tiempo Lounge SM11DU</c:v>
                </c:pt>
                <c:pt idx="13">
                  <c:v>Crown Sutton SM11LD</c:v>
                </c:pt>
                <c:pt idx="14">
                  <c:v>The Moon on the Hill SM11DZ</c:v>
                </c:pt>
                <c:pt idx="15">
                  <c:v>Greyhound Hotel SM53PE</c:v>
                </c:pt>
                <c:pt idx="16">
                  <c:v>Shinner &amp; Sudtone SM11DT</c:v>
                </c:pt>
                <c:pt idx="17">
                  <c:v>Lord Nelson SM14QP</c:v>
                </c:pt>
                <c:pt idx="18">
                  <c:v>Woodman SM53AG</c:v>
                </c:pt>
                <c:pt idx="19">
                  <c:v>All Bar One Sutton SM11DZ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0.1297</c:v>
                </c:pt>
                <c:pt idx="1">
                  <c:v>0.0183</c:v>
                </c:pt>
                <c:pt idx="2">
                  <c:v>0</c:v>
                </c:pt>
                <c:pt idx="3">
                  <c:v>0.0242</c:v>
                </c:pt>
                <c:pt idx="4">
                  <c:v>0.0211</c:v>
                </c:pt>
                <c:pt idx="5">
                  <c:v>0.0028</c:v>
                </c:pt>
                <c:pt idx="6">
                  <c:v>0.0506</c:v>
                </c:pt>
                <c:pt idx="7">
                  <c:v>0.0123</c:v>
                </c:pt>
                <c:pt idx="8">
                  <c:v>0.0309</c:v>
                </c:pt>
                <c:pt idx="9">
                  <c:v>0.0251</c:v>
                </c:pt>
                <c:pt idx="10">
                  <c:v>0.0424</c:v>
                </c:pt>
                <c:pt idx="11">
                  <c:v>0.0356</c:v>
                </c:pt>
                <c:pt idx="12">
                  <c:v>0.03</c:v>
                </c:pt>
                <c:pt idx="13">
                  <c:v>0.066</c:v>
                </c:pt>
                <c:pt idx="14">
                  <c:v>0.1204</c:v>
                </c:pt>
                <c:pt idx="15">
                  <c:v>0.057</c:v>
                </c:pt>
                <c:pt idx="16">
                  <c:v>0.0671</c:v>
                </c:pt>
                <c:pt idx="17">
                  <c:v>0.1319</c:v>
                </c:pt>
                <c:pt idx="18">
                  <c:v>0.0581</c:v>
                </c:pt>
                <c:pt idx="19">
                  <c:v>0.0755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ONeills Sutton SM11DJ</c:v>
                </c:pt>
                <c:pt idx="1">
                  <c:v>The Little Windsor SM14BY</c:v>
                </c:pt>
                <c:pt idx="2">
                  <c:v>Portobello Pub Compan SM11DT</c:v>
                </c:pt>
                <c:pt idx="3">
                  <c:v>Hope SM52PR</c:v>
                </c:pt>
                <c:pt idx="4">
                  <c:v>Windsor Castle SM53PT</c:v>
                </c:pt>
                <c:pt idx="5">
                  <c:v>Caffe Nero SM14RA</c:v>
                </c:pt>
                <c:pt idx="6">
                  <c:v>Butterchurn (Sutton) SM13AS</c:v>
                </c:pt>
                <c:pt idx="7">
                  <c:v>United Sevices Club Sutton SM14RS</c:v>
                </c:pt>
                <c:pt idx="8">
                  <c:v>The Railway Tavern SM52HG</c:v>
                </c:pt>
                <c:pt idx="9">
                  <c:v>The Sun SM52HU</c:v>
                </c:pt>
                <c:pt idx="10">
                  <c:v>Old Bank Sutton SM11HN</c:v>
                </c:pt>
                <c:pt idx="11">
                  <c:v>Robin Hood SM11SH</c:v>
                </c:pt>
                <c:pt idx="12">
                  <c:v>Tiempo Lounge SM11DU</c:v>
                </c:pt>
                <c:pt idx="13">
                  <c:v>Crown Sutton SM11LD</c:v>
                </c:pt>
                <c:pt idx="14">
                  <c:v>The Moon on the Hill SM11DZ</c:v>
                </c:pt>
                <c:pt idx="15">
                  <c:v>Greyhound Hotel SM53PE</c:v>
                </c:pt>
                <c:pt idx="16">
                  <c:v>Shinner &amp; Sudtone SM11DT</c:v>
                </c:pt>
                <c:pt idx="17">
                  <c:v>Lord Nelson SM14QP</c:v>
                </c:pt>
                <c:pt idx="18">
                  <c:v>Woodman SM53AG</c:v>
                </c:pt>
                <c:pt idx="19">
                  <c:v>All Bar One Sutton SM11DZ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0.199</c:v>
                </c:pt>
                <c:pt idx="1">
                  <c:v>0.05</c:v>
                </c:pt>
                <c:pt idx="2">
                  <c:v>0.0297</c:v>
                </c:pt>
                <c:pt idx="3">
                  <c:v>0.0514</c:v>
                </c:pt>
                <c:pt idx="4">
                  <c:v>0.0447</c:v>
                </c:pt>
                <c:pt idx="5">
                  <c:v>0.0144</c:v>
                </c:pt>
                <c:pt idx="6">
                  <c:v>0.0582</c:v>
                </c:pt>
                <c:pt idx="7">
                  <c:v>0.0171</c:v>
                </c:pt>
                <c:pt idx="8">
                  <c:v>0.0346</c:v>
                </c:pt>
                <c:pt idx="9">
                  <c:v>0.0223</c:v>
                </c:pt>
                <c:pt idx="10">
                  <c:v>0.038</c:v>
                </c:pt>
                <c:pt idx="11">
                  <c:v>0.0287</c:v>
                </c:pt>
                <c:pt idx="12">
                  <c:v>0.021</c:v>
                </c:pt>
                <c:pt idx="13">
                  <c:v>0.0515</c:v>
                </c:pt>
                <c:pt idx="14">
                  <c:v>0.1041</c:v>
                </c:pt>
                <c:pt idx="15">
                  <c:v>0.0316</c:v>
                </c:pt>
                <c:pt idx="16">
                  <c:v>0.0392</c:v>
                </c:pt>
                <c:pt idx="17">
                  <c:v>0.1036</c:v>
                </c:pt>
                <c:pt idx="18">
                  <c:v>0.0235</c:v>
                </c:pt>
                <c:pt idx="19">
                  <c:v>0.0363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ONeills Sutton SM11DJ</c:v>
                </c:pt>
                <c:pt idx="1">
                  <c:v>The Little Windsor SM14BY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0.0693</c:v>
                </c:pt>
                <c:pt idx="1">
                  <c:v>0.0317</c:v>
                </c:pt>
                <c:pt idx="2">
                  <c:v>0.0297</c:v>
                </c:pt>
                <c:pt idx="3">
                  <c:v>0.0272</c:v>
                </c:pt>
                <c:pt idx="4">
                  <c:v>0.0236</c:v>
                </c:pt>
                <c:pt idx="5">
                  <c:v>0.0116</c:v>
                </c:pt>
                <c:pt idx="6">
                  <c:v>0.0076</c:v>
                </c:pt>
                <c:pt idx="7">
                  <c:v>0.0048</c:v>
                </c:pt>
                <c:pt idx="8">
                  <c:v>0.0037</c:v>
                </c:pt>
                <c:pt idx="9">
                  <c:v>-0.0028</c:v>
                </c:pt>
                <c:pt idx="10">
                  <c:v>-0.0044</c:v>
                </c:pt>
                <c:pt idx="11">
                  <c:v>-0.0069</c:v>
                </c:pt>
                <c:pt idx="12">
                  <c:v>-0.009</c:v>
                </c:pt>
                <c:pt idx="13">
                  <c:v>-0.0145</c:v>
                </c:pt>
                <c:pt idx="14">
                  <c:v>-0.0163</c:v>
                </c:pt>
                <c:pt idx="15">
                  <c:v>-0.0254</c:v>
                </c:pt>
                <c:pt idx="16">
                  <c:v>-0.0279</c:v>
                </c:pt>
                <c:pt idx="17">
                  <c:v>-0.0283</c:v>
                </c:pt>
                <c:pt idx="18">
                  <c:v>-0.0346</c:v>
                </c:pt>
                <c:pt idx="19">
                  <c:v>-0.0392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7195164974607409"/>
          <c:y val="0.028981141881795684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-0.00353623266966756</c:v>
                </c:pt>
                <c:pt idx="1">
                  <c:v>0.160310480925778</c:v>
                </c:pt>
                <c:pt idx="2">
                  <c:v>-0.502141427562531</c:v>
                </c:pt>
                <c:pt idx="3">
                  <c:v>-0.265727891340225</c:v>
                </c:pt>
                <c:pt idx="4">
                  <c:v>-0.0540292393793141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0.04376182361874574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361528757337316"/>
          <c:y val="0.074179455520350268"/>
          <c:w val="0.83239026358280876"/>
          <c:h val="0.76754836815047833"/>
        </c:manualLayout>
      </c:layout>
      <c:radarChart>
        <c:radarStyle val="filled"/>
        <c:ser>
          <c:idx val="0"/>
          <c:order val="0"/>
          <c:tx>
            <c:strRef>
              <c:f>Sheet1!$B$1</c:f>
              <c:strCache>
                <c:ptCount val="1"/>
                <c:pt idx="0">
                  <c:v>Lord Nelson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0.2298</c:v>
                </c:pt>
                <c:pt idx="1">
                  <c:v>0.1149</c:v>
                </c:pt>
                <c:pt idx="2">
                  <c:v>0.5187</c:v>
                </c:pt>
                <c:pt idx="3">
                  <c:v>0.0619</c:v>
                </c:pt>
                <c:pt idx="4">
                  <c:v>0.0744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0.0859</c:v>
                </c:pt>
                <c:pt idx="1">
                  <c:v>0.0595</c:v>
                </c:pt>
                <c:pt idx="2">
                  <c:v>0.0973</c:v>
                </c:pt>
                <c:pt idx="3">
                  <c:v>0.1166</c:v>
                </c:pt>
                <c:pt idx="4">
                  <c:v>0.1592</c:v>
                </c:pt>
                <c:pt idx="5">
                  <c:v>0.1915</c:v>
                </c:pt>
                <c:pt idx="6">
                  <c:v>0.1108</c:v>
                </c:pt>
                <c:pt idx="7">
                  <c:v>0.1788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0.0885</c:v>
                </c:pt>
                <c:pt idx="1">
                  <c:v>0.0605</c:v>
                </c:pt>
                <c:pt idx="2">
                  <c:v>0.2875</c:v>
                </c:pt>
                <c:pt idx="3">
                  <c:v>0.1094</c:v>
                </c:pt>
                <c:pt idx="4">
                  <c:v>0.1145</c:v>
                </c:pt>
                <c:pt idx="5">
                  <c:v>0.1097</c:v>
                </c:pt>
                <c:pt idx="6">
                  <c:v>0.0707</c:v>
                </c:pt>
                <c:pt idx="7">
                  <c:v>0.1587</c:v>
                </c:pt>
              </c:numCache>
            </c:numRef>
          </c:val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b="0" sz="8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</c:legendEntry>
      <c:layout>
        <c:manualLayout>
          <c:xMode val="edge"/>
          <c:yMode val="edge"/>
          <c:x val="0"/>
          <c:y val="0.94337913910013982"/>
          <c:w val="1"/>
          <c:h val="0.052891099389281319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9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0.6032</c:v>
                </c:pt>
                <c:pt idx="1">
                  <c:v>0.2397</c:v>
                </c:pt>
                <c:pt idx="2">
                  <c:v>0.0666</c:v>
                </c:pt>
                <c:pt idx="3">
                  <c:v>0.0453</c:v>
                </c:pt>
                <c:pt idx="4">
                  <c:v>0.045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Lord Nelson SM14QP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0.4545</c:v>
                </c:pt>
                <c:pt idx="1">
                  <c:v>0.2727</c:v>
                </c:pt>
                <c:pt idx="2">
                  <c:v>0.109</c:v>
                </c:pt>
                <c:pt idx="3">
                  <c:v>0.0727</c:v>
                </c:pt>
                <c:pt idx="4">
                  <c:v>0.0909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-0.1487</c:v>
                </c:pt>
                <c:pt idx="1">
                  <c:v>0.033</c:v>
                </c:pt>
                <c:pt idx="2">
                  <c:v>0.0424</c:v>
                </c:pt>
                <c:pt idx="3">
                  <c:v>0.0274</c:v>
                </c:pt>
                <c:pt idx="4">
                  <c:v>0.0459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'Sheet1'!$A$2:$A$20</c:f>
              <c:strCache>
                <c:ptCount val="19"/>
                <c:pt idx="0">
                  <c:v>All Bar One Sutton SM11DZ</c:v>
                </c:pt>
                <c:pt idx="1">
                  <c:v>Shinner &amp; Sudtone SM11DT</c:v>
                </c:pt>
                <c:pt idx="2">
                  <c:v>Tiempo Lounge SM11DU</c:v>
                </c:pt>
                <c:pt idx="3">
                  <c:v>The Sun SM52HU</c:v>
                </c:pt>
                <c:pt idx="4">
                  <c:v>Old Bank Sutton SM11HN</c:v>
                </c:pt>
                <c:pt idx="5">
                  <c:v>Lord Nelson SM14QP</c:v>
                </c:pt>
                <c:pt idx="6">
                  <c:v>Woodman SM53AG</c:v>
                </c:pt>
                <c:pt idx="7">
                  <c:v>Greyhound Hotel SM53PE</c:v>
                </c:pt>
                <c:pt idx="8">
                  <c:v>Hope SM52PR</c:v>
                </c:pt>
                <c:pt idx="9">
                  <c:v>Crown Sutton SM11LD</c:v>
                </c:pt>
                <c:pt idx="10">
                  <c:v>Caffe Nero SM14RA</c:v>
                </c:pt>
                <c:pt idx="11">
                  <c:v>ONeills Sutton SM11DJ</c:v>
                </c:pt>
                <c:pt idx="12">
                  <c:v>Windsor Castle SM53PT</c:v>
                </c:pt>
                <c:pt idx="13">
                  <c:v>The Railway Tavern SM52HG</c:v>
                </c:pt>
                <c:pt idx="14">
                  <c:v>The Moon on the Hill SM11DZ</c:v>
                </c:pt>
                <c:pt idx="15">
                  <c:v>United Sevices Club Sutton SM14RS</c:v>
                </c:pt>
                <c:pt idx="16">
                  <c:v>The Little Windsor SM14BY</c:v>
                </c:pt>
                <c:pt idx="17">
                  <c:v>Butterchurn (Sutton) SM13AS</c:v>
                </c:pt>
                <c:pt idx="18">
                  <c:v>Robin Hood SM11SH</c:v>
                </c:pt>
              </c:strCache>
            </c:strRef>
          </c:cat>
          <c:val>
            <c:numRef>
              <c:f>'Sheet1'!$B$2:$B$20</c:f>
              <c:numCache>
                <c:formatCode>General</c:formatCode>
                <c:ptCount val="19"/>
                <c:pt idx="0">
                  <c:v>18.8006</c:v>
                </c:pt>
                <c:pt idx="1">
                  <c:v>11.7845</c:v>
                </c:pt>
                <c:pt idx="2">
                  <c:v>17.4607</c:v>
                </c:pt>
                <c:pt idx="3">
                  <c:v>26.077</c:v>
                </c:pt>
                <c:pt idx="4">
                  <c:v>9.0673</c:v>
                </c:pt>
                <c:pt idx="5">
                  <c:v>12.4575</c:v>
                </c:pt>
                <c:pt idx="6">
                  <c:v>13.4497</c:v>
                </c:pt>
                <c:pt idx="7">
                  <c:v>22.4099</c:v>
                </c:pt>
                <c:pt idx="8">
                  <c:v>9.4016</c:v>
                </c:pt>
                <c:pt idx="9">
                  <c:v>6.2803</c:v>
                </c:pt>
                <c:pt idx="10">
                  <c:v>5.2841</c:v>
                </c:pt>
                <c:pt idx="11">
                  <c:v>10.9045</c:v>
                </c:pt>
                <c:pt idx="12">
                  <c:v>16.1437</c:v>
                </c:pt>
                <c:pt idx="13">
                  <c:v>14.8739</c:v>
                </c:pt>
                <c:pt idx="14">
                  <c:v>7.5902</c:v>
                </c:pt>
                <c:pt idx="15">
                  <c:v>10.2806</c:v>
                </c:pt>
                <c:pt idx="16">
                  <c:v>10.5892</c:v>
                </c:pt>
                <c:pt idx="17">
                  <c:v>11.449</c:v>
                </c:pt>
                <c:pt idx="18">
                  <c:v>12.7667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'Sheet1'!$A$2:$A$20</c:f>
              <c:strCache>
                <c:ptCount val="19"/>
                <c:pt idx="0">
                  <c:v>All Bar One Sutton SM11DZ</c:v>
                </c:pt>
                <c:pt idx="1">
                  <c:v>Shinner &amp; Sudtone SM11DT</c:v>
                </c:pt>
                <c:pt idx="2">
                  <c:v>Tiempo Lounge SM11DU</c:v>
                </c:pt>
                <c:pt idx="3">
                  <c:v>The Sun SM52HU</c:v>
                </c:pt>
                <c:pt idx="4">
                  <c:v>Old Bank Sutton SM11HN</c:v>
                </c:pt>
                <c:pt idx="5">
                  <c:v>Lord Nelson SM14QP</c:v>
                </c:pt>
                <c:pt idx="6">
                  <c:v>Woodman SM53AG</c:v>
                </c:pt>
                <c:pt idx="7">
                  <c:v>Greyhound Hotel SM53PE</c:v>
                </c:pt>
                <c:pt idx="8">
                  <c:v>Hope SM52PR</c:v>
                </c:pt>
                <c:pt idx="9">
                  <c:v>Crown Sutton SM11LD</c:v>
                </c:pt>
                <c:pt idx="10">
                  <c:v>Caffe Nero SM14RA</c:v>
                </c:pt>
                <c:pt idx="11">
                  <c:v>ONeills Sutton SM11DJ</c:v>
                </c:pt>
                <c:pt idx="12">
                  <c:v>Windsor Castle SM53PT</c:v>
                </c:pt>
                <c:pt idx="13">
                  <c:v>The Railway Tavern SM52HG</c:v>
                </c:pt>
                <c:pt idx="14">
                  <c:v>The Moon on the Hill SM11DZ</c:v>
                </c:pt>
                <c:pt idx="15">
                  <c:v>United Sevices Club Sutton SM14RS</c:v>
                </c:pt>
                <c:pt idx="16">
                  <c:v>The Little Windsor SM14BY</c:v>
                </c:pt>
                <c:pt idx="17">
                  <c:v>Butterchurn (Sutton) SM13AS</c:v>
                </c:pt>
                <c:pt idx="18">
                  <c:v>Robin Hood SM11SH</c:v>
                </c:pt>
              </c:strCache>
            </c:strRef>
          </c:cat>
          <c:val>
            <c:numRef>
              <c:f>'Sheet1'!$C$2:$C$20</c:f>
              <c:numCache>
                <c:formatCode>General</c:formatCode>
                <c:ptCount val="19"/>
                <c:pt idx="0">
                  <c:v>21.4528</c:v>
                </c:pt>
                <c:pt idx="1">
                  <c:v>13.6051</c:v>
                </c:pt>
                <c:pt idx="2">
                  <c:v>19.2799</c:v>
                </c:pt>
                <c:pt idx="3">
                  <c:v>27.1868</c:v>
                </c:pt>
                <c:pt idx="4">
                  <c:v>9.6569</c:v>
                </c:pt>
                <c:pt idx="5">
                  <c:v>13.0129</c:v>
                </c:pt>
                <c:pt idx="6">
                  <c:v>13.9304</c:v>
                </c:pt>
                <c:pt idx="7">
                  <c:v>22.8731</c:v>
                </c:pt>
                <c:pt idx="8">
                  <c:v>9.7411</c:v>
                </c:pt>
                <c:pt idx="9">
                  <c:v>6.6042</c:v>
                </c:pt>
                <c:pt idx="10">
                  <c:v>5.5467</c:v>
                </c:pt>
                <c:pt idx="11">
                  <c:v>10.9449</c:v>
                </c:pt>
                <c:pt idx="12">
                  <c:v>16.0936</c:v>
                </c:pt>
                <c:pt idx="13">
                  <c:v>14.4143</c:v>
                </c:pt>
                <c:pt idx="14">
                  <c:v>7.1126</c:v>
                </c:pt>
                <c:pt idx="15">
                  <c:v>9.496</c:v>
                </c:pt>
                <c:pt idx="16">
                  <c:v>9.5791</c:v>
                </c:pt>
                <c:pt idx="17">
                  <c:v>10.3434</c:v>
                </c:pt>
                <c:pt idx="18">
                  <c:v>11.0216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anchor="b" wrap="square"/>
          <a:lstStyle>
            <a:lvl1pPr algn="ctr"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pPr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pPr/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>
            <a:normAutofit/>
          </a:bodyPr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wrap="square">
            <a:normAutofit/>
          </a:bodyPr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rtl="0" algn="l" defTabSz="91440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rtl="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7" Type="http://schemas.openxmlformats.org/officeDocument/2006/relationships/image" Target="../media/image33.png" /><Relationship Id="rId48" Type="http://schemas.openxmlformats.org/officeDocument/2006/relationships/image" Target="../media/image2.png" /><Relationship Id="rId49" Type="http://schemas.openxmlformats.org/officeDocument/2006/relationships/image" Target="../media/image3.svg" /><Relationship Id="rId50" Type="http://schemas.openxmlformats.org/officeDocument/2006/relationships/image" Target="../media/image4.png" /><Relationship Id="rId51" Type="http://schemas.openxmlformats.org/officeDocument/2006/relationships/image" Target="../media/image5.svg" /><Relationship Id="rId52" Type="http://schemas.openxmlformats.org/officeDocument/2006/relationships/image" Target="../media/image6.png" /><Relationship Id="rId53" Type="http://schemas.openxmlformats.org/officeDocument/2006/relationships/image" Target="../media/image7.svg" /><Relationship Id="rId54" Type="http://schemas.openxmlformats.org/officeDocument/2006/relationships/image" Target="../media/image8.png" /><Relationship Id="rId55" Type="http://schemas.openxmlformats.org/officeDocument/2006/relationships/image" Target="../media/image9.svg" /><Relationship Id="rId56" Type="http://schemas.openxmlformats.org/officeDocument/2006/relationships/image" Target="../media/image10.png" /><Relationship Id="rId57" Type="http://schemas.openxmlformats.org/officeDocument/2006/relationships/image" Target="../media/image11.svg" /><Relationship Id="rId58" Type="http://schemas.openxmlformats.org/officeDocument/2006/relationships/image" Target="../media/image12.png" /><Relationship Id="rId59" Type="http://schemas.openxmlformats.org/officeDocument/2006/relationships/image" Target="../media/image13.svg" /><Relationship Id="rId60" Type="http://schemas.openxmlformats.org/officeDocument/2006/relationships/image" Target="../media/image14.png" /><Relationship Id="rId61" Type="http://schemas.openxmlformats.org/officeDocument/2006/relationships/image" Target="../media/image15.svg" /><Relationship Id="rId62" Type="http://schemas.openxmlformats.org/officeDocument/2006/relationships/image" Target="../media/image16.png" /><Relationship Id="rId63" Type="http://schemas.openxmlformats.org/officeDocument/2006/relationships/image" Target="../media/image17.svg" /><Relationship Id="rId64" Type="http://schemas.openxmlformats.org/officeDocument/2006/relationships/image" Target="../media/image18.png" /><Relationship Id="rId65" Type="http://schemas.openxmlformats.org/officeDocument/2006/relationships/image" Target="../media/image19.svg" /><Relationship Id="rId66" Type="http://schemas.openxmlformats.org/officeDocument/2006/relationships/image" Target="../media/image20.png" /><Relationship Id="rId67" Type="http://schemas.openxmlformats.org/officeDocument/2006/relationships/image" Target="../media/image21.svg" /><Relationship Id="rId68" Type="http://schemas.openxmlformats.org/officeDocument/2006/relationships/image" Target="../media/image22.png" /><Relationship Id="rId69" Type="http://schemas.openxmlformats.org/officeDocument/2006/relationships/image" Target="../media/image23.svg" /><Relationship Id="rId70" Type="http://schemas.openxmlformats.org/officeDocument/2006/relationships/image" Target="../media/image24.png" /><Relationship Id="rId71" Type="http://schemas.openxmlformats.org/officeDocument/2006/relationships/image" Target="../media/image25.svg" /><Relationship Id="rId72" Type="http://schemas.openxmlformats.org/officeDocument/2006/relationships/image" Target="../media/image26.png" /><Relationship Id="rId73" Type="http://schemas.openxmlformats.org/officeDocument/2006/relationships/image" Target="../media/image27.svg" /><Relationship Id="rId74" Type="http://schemas.openxmlformats.org/officeDocument/2006/relationships/image" Target="../media/image28.png" /><Relationship Id="rId75" Type="http://schemas.openxmlformats.org/officeDocument/2006/relationships/image" Target="../media/image29.svg" /><Relationship Id="rId76" Type="http://schemas.openxmlformats.org/officeDocument/2006/relationships/image" Target="../media/image30.png" /><Relationship Id="rId77" Type="http://schemas.openxmlformats.org/officeDocument/2006/relationships/image" Target="../media/image31.svg" /><Relationship Id="rId78" Type="http://schemas.openxmlformats.org/officeDocument/2006/relationships/image" Target="../media/image32.png" /><Relationship Id="rId79" Type="http://schemas.openxmlformats.org/officeDocument/2006/relationships/image" Target="../media/image33.svg" /><Relationship Id="rId80" Type="http://schemas.openxmlformats.org/officeDocument/2006/relationships/image" Target="../media/image30.png" /><Relationship Id="rId81" Type="http://schemas.openxmlformats.org/officeDocument/2006/relationships/image" Target="../media/image31.svg" /><Relationship Id="rId82" Type="http://schemas.openxmlformats.org/officeDocument/2006/relationships/image" Target="../media/image32.png" /><Relationship Id="rId83" Type="http://schemas.openxmlformats.org/officeDocument/2006/relationships/image" Target="../media/image33.svg" /><Relationship Id="rId84" Type="http://schemas.openxmlformats.org/officeDocument/2006/relationships/image" Target="../media/image30.png" /><Relationship Id="rId85" Type="http://schemas.openxmlformats.org/officeDocument/2006/relationships/image" Target="../media/image31.svg" /><Relationship Id="rId86" Type="http://schemas.openxmlformats.org/officeDocument/2006/relationships/image" Target="../media/image32.png" /><Relationship Id="rId87" Type="http://schemas.openxmlformats.org/officeDocument/2006/relationships/image" Target="../media/image33.svg" /><Relationship Id="rId88" Type="http://schemas.openxmlformats.org/officeDocument/2006/relationships/image" Target="../media/image34.png" /><Relationship Id="rId89" Type="http://schemas.openxmlformats.org/officeDocument/2006/relationships/image" Target="../media/image35.svg" /><Relationship Id="rId90" Type="http://schemas.openxmlformats.org/officeDocument/2006/relationships/image" Target="../media/image34.png" /><Relationship Id="rId91" Type="http://schemas.openxmlformats.org/officeDocument/2006/relationships/image" Target="../media/image35.svg" /><Relationship Id="rId92" Type="http://schemas.openxmlformats.org/officeDocument/2006/relationships/image" Target="../media/image34.png" /><Relationship Id="rId93" Type="http://schemas.openxmlformats.org/officeDocument/2006/relationships/image" Target="../media/image35.svg" /><Relationship Id="rId94" Type="http://schemas.openxmlformats.org/officeDocument/2006/relationships/image" Target="../media/image36.png" /><Relationship Id="rId95" Type="http://schemas.openxmlformats.org/officeDocument/2006/relationships/image" Target="../media/image37.svg" /><Relationship Id="rId96" Type="http://schemas.openxmlformats.org/officeDocument/2006/relationships/image" Target="../media/image36.png" /><Relationship Id="rId97" Type="http://schemas.openxmlformats.org/officeDocument/2006/relationships/image" Target="../media/image37.svg" /><Relationship Id="rId98" Type="http://schemas.openxmlformats.org/officeDocument/2006/relationships/image" Target="../media/image38.png" /><Relationship Id="rId99" Type="http://schemas.openxmlformats.org/officeDocument/2006/relationships/image" Target="../media/image39.svg" /><Relationship Id="rId100" Type="http://schemas.openxmlformats.org/officeDocument/2006/relationships/image" Target="../media/image40.png" /><Relationship Id="rId101" Type="http://schemas.openxmlformats.org/officeDocument/2006/relationships/image" Target="../media/image41.svg" /><Relationship Id="rId102" Type="http://schemas.openxmlformats.org/officeDocument/2006/relationships/image" Target="../media/image42.png" /><Relationship Id="rId103" Type="http://schemas.openxmlformats.org/officeDocument/2006/relationships/image" Target="../media/image43.svg" /><Relationship Id="rId104" Type="http://schemas.openxmlformats.org/officeDocument/2006/relationships/image" Target="../media/image44.png" /><Relationship Id="rId105" Type="http://schemas.openxmlformats.org/officeDocument/2006/relationships/image" Target="../media/image45.svg" /><Relationship Id="rId106" Type="http://schemas.openxmlformats.org/officeDocument/2006/relationships/image" Target="../media/image6.png" /><Relationship Id="rId107" Type="http://schemas.openxmlformats.org/officeDocument/2006/relationships/image" Target="../media/image7.svg" /><Relationship Id="rId108" Type="http://schemas.openxmlformats.org/officeDocument/2006/relationships/image" Target="../media/image6.png" /><Relationship Id="rId109" Type="http://schemas.openxmlformats.org/officeDocument/2006/relationships/image" Target="../media/image7.svg" /><Relationship Id="rId110" Type="http://schemas.openxmlformats.org/officeDocument/2006/relationships/image" Target="../media/image6.png" /><Relationship Id="rId111" Type="http://schemas.openxmlformats.org/officeDocument/2006/relationships/image" Target="../media/image7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.xml" /><Relationship Id="rId19" Type="http://schemas.openxmlformats.org/officeDocument/2006/relationships/chart" Target="../charts/chart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.xml" /><Relationship Id="rId35" Type="http://schemas.openxmlformats.org/officeDocument/2006/relationships/chart" Target="../charts/chart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5.xml" /><Relationship Id="rId19" Type="http://schemas.openxmlformats.org/officeDocument/2006/relationships/chart" Target="../charts/chart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7.xml" /><Relationship Id="rId35" Type="http://schemas.openxmlformats.org/officeDocument/2006/relationships/chart" Target="../charts/chart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9.xml" /><Relationship Id="rId19" Type="http://schemas.openxmlformats.org/officeDocument/2006/relationships/chart" Target="../charts/chart1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1.xml" /><Relationship Id="rId35" Type="http://schemas.openxmlformats.org/officeDocument/2006/relationships/chart" Target="../charts/chart1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3.xml" /><Relationship Id="rId19" Type="http://schemas.openxmlformats.org/officeDocument/2006/relationships/chart" Target="../charts/chart1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5.xml" /><Relationship Id="rId35" Type="http://schemas.openxmlformats.org/officeDocument/2006/relationships/chart" Target="../charts/chart1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7.xml" /><Relationship Id="rId19" Type="http://schemas.openxmlformats.org/officeDocument/2006/relationships/chart" Target="../charts/chart18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9.xml" /><Relationship Id="rId35" Type="http://schemas.openxmlformats.org/officeDocument/2006/relationships/chart" Target="../charts/chart2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1.xml" /><Relationship Id="rId19" Type="http://schemas.openxmlformats.org/officeDocument/2006/relationships/chart" Target="../charts/chart2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3.xml" /><Relationship Id="rId35" Type="http://schemas.openxmlformats.org/officeDocument/2006/relationships/chart" Target="../charts/chart2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5.xml" /><Relationship Id="rId19" Type="http://schemas.openxmlformats.org/officeDocument/2006/relationships/chart" Target="../charts/chart2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7.xml" /><Relationship Id="rId35" Type="http://schemas.openxmlformats.org/officeDocument/2006/relationships/chart" Target="../charts/chart2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9.xml" /><Relationship Id="rId19" Type="http://schemas.openxmlformats.org/officeDocument/2006/relationships/chart" Target="../charts/chart3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1.xml" /><Relationship Id="rId35" Type="http://schemas.openxmlformats.org/officeDocument/2006/relationships/chart" Target="../charts/chart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3.xml" /><Relationship Id="rId19" Type="http://schemas.openxmlformats.org/officeDocument/2006/relationships/chart" Target="../charts/chart3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5.xml" /><Relationship Id="rId35" Type="http://schemas.openxmlformats.org/officeDocument/2006/relationships/chart" Target="../charts/chart3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7" Type="http://schemas.openxmlformats.org/officeDocument/2006/relationships/image" Target="../media/image244.png" /><Relationship Id="rId18" Type="http://schemas.openxmlformats.org/officeDocument/2006/relationships/image" Target="../media/image49.png" /><Relationship Id="rId19" Type="http://schemas.openxmlformats.org/officeDocument/2006/relationships/image" Target="../media/image50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8.png" /><Relationship Id="rId25" Type="http://schemas.openxmlformats.org/officeDocument/2006/relationships/image" Target="../media/image39.svg" /><Relationship Id="rId26" Type="http://schemas.openxmlformats.org/officeDocument/2006/relationships/image" Target="../media/image40.png" /><Relationship Id="rId27" Type="http://schemas.openxmlformats.org/officeDocument/2006/relationships/image" Target="../media/image41.svg" /><Relationship Id="rId28" Type="http://schemas.openxmlformats.org/officeDocument/2006/relationships/image" Target="../media/image42.png" /><Relationship Id="rId29" Type="http://schemas.openxmlformats.org/officeDocument/2006/relationships/image" Target="../media/image43.svg" /><Relationship Id="rId30" Type="http://schemas.openxmlformats.org/officeDocument/2006/relationships/image" Target="../media/image44.png" /><Relationship Id="rId31" Type="http://schemas.openxmlformats.org/officeDocument/2006/relationships/image" Target="../media/image45.svg" /><Relationship Id="rId32" Type="http://schemas.openxmlformats.org/officeDocument/2006/relationships/image" Target="../media/image2.png" /><Relationship Id="rId33" Type="http://schemas.openxmlformats.org/officeDocument/2006/relationships/image" Target="../media/image3.sv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chart" Target="../charts/chart37.xml" /><Relationship Id="rId19" Type="http://schemas.openxmlformats.org/officeDocument/2006/relationships/image" Target="../media/image2.png" /><Relationship Id="rId20" Type="http://schemas.openxmlformats.org/officeDocument/2006/relationships/image" Target="../media/image3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image" Target="../media/image38.png" /><Relationship Id="rId26" Type="http://schemas.openxmlformats.org/officeDocument/2006/relationships/image" Target="../media/image39.svg" /><Relationship Id="rId27" Type="http://schemas.openxmlformats.org/officeDocument/2006/relationships/image" Target="../media/image40.png" /><Relationship Id="rId28" Type="http://schemas.openxmlformats.org/officeDocument/2006/relationships/image" Target="../media/image41.svg" /><Relationship Id="rId29" Type="http://schemas.openxmlformats.org/officeDocument/2006/relationships/image" Target="../media/image42.png" /><Relationship Id="rId30" Type="http://schemas.openxmlformats.org/officeDocument/2006/relationships/image" Target="../media/image43.svg" /><Relationship Id="rId31" Type="http://schemas.openxmlformats.org/officeDocument/2006/relationships/image" Target="../media/image44.png" /><Relationship Id="rId32" Type="http://schemas.openxmlformats.org/officeDocument/2006/relationships/image" Target="../media/image45.svg" /><Relationship Id="rId33" Type="http://schemas.openxmlformats.org/officeDocument/2006/relationships/chart" Target="../charts/chart3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9.xml" /><Relationship Id="rId19" Type="http://schemas.openxmlformats.org/officeDocument/2006/relationships/chart" Target="../charts/chart4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41.xml" /><Relationship Id="rId35" Type="http://schemas.openxmlformats.org/officeDocument/2006/relationships/chart" Target="../charts/chart4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2.png" /><Relationship Id="rId17" Type="http://schemas.openxmlformats.org/officeDocument/2006/relationships/image" Target="../media/image3.svg" /><Relationship Id="rId18" Type="http://schemas.openxmlformats.org/officeDocument/2006/relationships/image" Target="../media/image36.png" /><Relationship Id="rId19" Type="http://schemas.openxmlformats.org/officeDocument/2006/relationships/image" Target="../media/image37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8.png" /><Relationship Id="rId23" Type="http://schemas.openxmlformats.org/officeDocument/2006/relationships/image" Target="../media/image39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42.png" /><Relationship Id="rId27" Type="http://schemas.openxmlformats.org/officeDocument/2006/relationships/image" Target="../media/image43.svg" /><Relationship Id="rId28" Type="http://schemas.openxmlformats.org/officeDocument/2006/relationships/image" Target="../media/image44.png" /><Relationship Id="rId29" Type="http://schemas.openxmlformats.org/officeDocument/2006/relationships/image" Target="../media/image45.svg" /><Relationship Id="rId30" Type="http://schemas.openxmlformats.org/officeDocument/2006/relationships/image" Target="../media/image46.png" /><Relationship Id="rId31" Type="http://schemas.openxmlformats.org/officeDocument/2006/relationships/image" Target="../media/image47.sv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image" Target="../media/image2.png" /><Relationship Id="rId19" Type="http://schemas.openxmlformats.org/officeDocument/2006/relationships/image" Target="../media/image3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51.png" /><Relationship Id="rId27" Type="http://schemas.openxmlformats.org/officeDocument/2006/relationships/image" Target="../media/image52.svg" /><Relationship Id="rId28" Type="http://schemas.openxmlformats.org/officeDocument/2006/relationships/image" Target="../media/image53.png" /><Relationship Id="rId29" Type="http://schemas.openxmlformats.org/officeDocument/2006/relationships/image" Target="../media/image54.svg" /><Relationship Id="rId30" Type="http://schemas.openxmlformats.org/officeDocument/2006/relationships/image" Target="../media/image55.png" /><Relationship Id="rId31" Type="http://schemas.openxmlformats.org/officeDocument/2006/relationships/image" Target="../media/image56.svg" /><Relationship Id="rId32" Type="http://schemas.openxmlformats.org/officeDocument/2006/relationships/image" Target="../media/image55.png" /><Relationship Id="rId33" Type="http://schemas.openxmlformats.org/officeDocument/2006/relationships/image" Target="../media/image56.svg" /><Relationship Id="rId34" Type="http://schemas.openxmlformats.org/officeDocument/2006/relationships/image" Target="../media/image55.png" /><Relationship Id="rId35" Type="http://schemas.openxmlformats.org/officeDocument/2006/relationships/image" Target="../media/image56.svg" /><Relationship Id="rId36" Type="http://schemas.openxmlformats.org/officeDocument/2006/relationships/image" Target="../media/image55.png" /><Relationship Id="rId37" Type="http://schemas.openxmlformats.org/officeDocument/2006/relationships/image" Target="../media/image56.svg" /><Relationship Id="rId38" Type="http://schemas.openxmlformats.org/officeDocument/2006/relationships/image" Target="../media/image55.png" /><Relationship Id="rId39" Type="http://schemas.openxmlformats.org/officeDocument/2006/relationships/image" Target="../media/image56.svg" /><Relationship Id="rId40" Type="http://schemas.openxmlformats.org/officeDocument/2006/relationships/image" Target="../media/image55.png" /><Relationship Id="rId41" Type="http://schemas.openxmlformats.org/officeDocument/2006/relationships/image" Target="../media/image56.svg" /><Relationship Id="rId42" Type="http://schemas.openxmlformats.org/officeDocument/2006/relationships/image" Target="../media/image55.png" /><Relationship Id="rId43" Type="http://schemas.openxmlformats.org/officeDocument/2006/relationships/image" Target="../media/image56.svg" /><Relationship Id="rId44" Type="http://schemas.openxmlformats.org/officeDocument/2006/relationships/image" Target="../media/image55.png" /><Relationship Id="rId45" Type="http://schemas.openxmlformats.org/officeDocument/2006/relationships/image" Target="../media/image56.svg" /><Relationship Id="rId46" Type="http://schemas.openxmlformats.org/officeDocument/2006/relationships/image" Target="../media/image55.png" /><Relationship Id="rId47" Type="http://schemas.openxmlformats.org/officeDocument/2006/relationships/image" Target="../media/image56.svg" /><Relationship Id="rId48" Type="http://schemas.openxmlformats.org/officeDocument/2006/relationships/image" Target="../media/image55.png" /><Relationship Id="rId49" Type="http://schemas.openxmlformats.org/officeDocument/2006/relationships/image" Target="../media/image56.svg" /><Relationship Id="rId50" Type="http://schemas.openxmlformats.org/officeDocument/2006/relationships/image" Target="../media/image55.png" /><Relationship Id="rId51" Type="http://schemas.openxmlformats.org/officeDocument/2006/relationships/image" Target="../media/image56.svg" /><Relationship Id="rId52" Type="http://schemas.openxmlformats.org/officeDocument/2006/relationships/image" Target="../media/image55.png" /><Relationship Id="rId53" Type="http://schemas.openxmlformats.org/officeDocument/2006/relationships/image" Target="../media/image56.svg" /><Relationship Id="rId54" Type="http://schemas.openxmlformats.org/officeDocument/2006/relationships/image" Target="../media/image55.png" /><Relationship Id="rId55" Type="http://schemas.openxmlformats.org/officeDocument/2006/relationships/image" Target="../media/image56.svg" /><Relationship Id="rId56" Type="http://schemas.openxmlformats.org/officeDocument/2006/relationships/image" Target="../media/image55.png" /><Relationship Id="rId57" Type="http://schemas.openxmlformats.org/officeDocument/2006/relationships/image" Target="../media/image56.svg" /><Relationship Id="rId58" Type="http://schemas.openxmlformats.org/officeDocument/2006/relationships/image" Target="../media/image55.png" /><Relationship Id="rId59" Type="http://schemas.openxmlformats.org/officeDocument/2006/relationships/image" Target="../media/image56.svg" /><Relationship Id="rId60" Type="http://schemas.openxmlformats.org/officeDocument/2006/relationships/image" Target="../media/image55.png" /><Relationship Id="rId61" Type="http://schemas.openxmlformats.org/officeDocument/2006/relationships/image" Target="../media/image56.svg" /><Relationship Id="rId62" Type="http://schemas.openxmlformats.org/officeDocument/2006/relationships/image" Target="../media/image55.png" /><Relationship Id="rId63" Type="http://schemas.openxmlformats.org/officeDocument/2006/relationships/image" Target="../media/image56.svg" /><Relationship Id="rId64" Type="http://schemas.openxmlformats.org/officeDocument/2006/relationships/image" Target="../media/image55.png" /><Relationship Id="rId65" Type="http://schemas.openxmlformats.org/officeDocument/2006/relationships/image" Target="../media/image56.svg" /><Relationship Id="rId66" Type="http://schemas.openxmlformats.org/officeDocument/2006/relationships/image" Target="../media/image55.png" /><Relationship Id="rId67" Type="http://schemas.openxmlformats.org/officeDocument/2006/relationships/image" Target="../media/image56.svg" /><Relationship Id="rId68" Type="http://schemas.openxmlformats.org/officeDocument/2006/relationships/image" Target="../media/image55.png" /><Relationship Id="rId69" Type="http://schemas.openxmlformats.org/officeDocument/2006/relationships/image" Target="../media/image56.svg" /><Relationship Id="rId70" Type="http://schemas.openxmlformats.org/officeDocument/2006/relationships/image" Target="../media/image55.png" /><Relationship Id="rId71" Type="http://schemas.openxmlformats.org/officeDocument/2006/relationships/image" Target="../media/image56.svg" /><Relationship Id="rId72" Type="http://schemas.openxmlformats.org/officeDocument/2006/relationships/image" Target="../media/image55.png" /><Relationship Id="rId73" Type="http://schemas.openxmlformats.org/officeDocument/2006/relationships/image" Target="../media/image56.svg" /><Relationship Id="rId74" Type="http://schemas.openxmlformats.org/officeDocument/2006/relationships/image" Target="../media/image55.png" /><Relationship Id="rId75" Type="http://schemas.openxmlformats.org/officeDocument/2006/relationships/image" Target="../media/image56.svg" /><Relationship Id="rId76" Type="http://schemas.openxmlformats.org/officeDocument/2006/relationships/image" Target="../media/image55.png" /><Relationship Id="rId77" Type="http://schemas.openxmlformats.org/officeDocument/2006/relationships/image" Target="../media/image56.svg" /><Relationship Id="rId78" Type="http://schemas.openxmlformats.org/officeDocument/2006/relationships/image" Target="../media/image55.png" /><Relationship Id="rId79" Type="http://schemas.openxmlformats.org/officeDocument/2006/relationships/image" Target="../media/image56.svg" /><Relationship Id="rId80" Type="http://schemas.openxmlformats.org/officeDocument/2006/relationships/image" Target="../media/image55.png" /><Relationship Id="rId81" Type="http://schemas.openxmlformats.org/officeDocument/2006/relationships/image" Target="../media/image56.svg" /><Relationship Id="rId82" Type="http://schemas.openxmlformats.org/officeDocument/2006/relationships/image" Target="../media/image55.png" /><Relationship Id="rId83" Type="http://schemas.openxmlformats.org/officeDocument/2006/relationships/image" Target="../media/image56.svg" /><Relationship Id="rId84" Type="http://schemas.openxmlformats.org/officeDocument/2006/relationships/image" Target="../media/image55.png" /><Relationship Id="rId85" Type="http://schemas.openxmlformats.org/officeDocument/2006/relationships/image" Target="../media/image56.svg" /><Relationship Id="rId86" Type="http://schemas.openxmlformats.org/officeDocument/2006/relationships/image" Target="../media/image55.png" /><Relationship Id="rId87" Type="http://schemas.openxmlformats.org/officeDocument/2006/relationships/image" Target="../media/image56.svg" /><Relationship Id="rId88" Type="http://schemas.openxmlformats.org/officeDocument/2006/relationships/image" Target="../media/image55.png" /><Relationship Id="rId89" Type="http://schemas.openxmlformats.org/officeDocument/2006/relationships/image" Target="../media/image56.sv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3" Type="http://schemas.openxmlformats.org/officeDocument/2006/relationships/image" Target="../media/image47.svg" /><Relationship Id="rId14" Type="http://schemas.openxmlformats.org/officeDocument/2006/relationships/chart" Target="../charts/chart43.xml" /><Relationship Id="rId15" Type="http://schemas.openxmlformats.org/officeDocument/2006/relationships/image" Target="../media/image2.png" /><Relationship Id="rId16" Type="http://schemas.openxmlformats.org/officeDocument/2006/relationships/image" Target="../media/image3.svg" /><Relationship Id="rId17" Type="http://schemas.openxmlformats.org/officeDocument/2006/relationships/image" Target="../media/image40.png" /><Relationship Id="rId18" Type="http://schemas.openxmlformats.org/officeDocument/2006/relationships/image" Target="../media/image41.svg" /><Relationship Id="rId19" Type="http://schemas.openxmlformats.org/officeDocument/2006/relationships/image" Target="../media/image51.png" /><Relationship Id="rId20" Type="http://schemas.openxmlformats.org/officeDocument/2006/relationships/image" Target="../media/image52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chart" Target="../charts/chart44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.png" /><Relationship Id="rId13" Type="http://schemas.openxmlformats.org/officeDocument/2006/relationships/image" Target="../media/image3.svg" /><Relationship Id="rId14" Type="http://schemas.openxmlformats.org/officeDocument/2006/relationships/image" Target="../media/image40.png" /><Relationship Id="rId15" Type="http://schemas.openxmlformats.org/officeDocument/2006/relationships/image" Target="../media/image41.svg" /><Relationship Id="rId16" Type="http://schemas.openxmlformats.org/officeDocument/2006/relationships/image" Target="../media/image42.png" /><Relationship Id="rId17" Type="http://schemas.openxmlformats.org/officeDocument/2006/relationships/image" Target="../media/image43.svg" /><Relationship Id="rId18" Type="http://schemas.openxmlformats.org/officeDocument/2006/relationships/image" Target="../media/image46.png" /><Relationship Id="rId19" Type="http://schemas.openxmlformats.org/officeDocument/2006/relationships/image" Target="../media/image47.svg" /><Relationship Id="rId20" Type="http://schemas.openxmlformats.org/officeDocument/2006/relationships/chart" Target="../charts/chart45.xml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chart" Target="../charts/chart46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8" Type="http://schemas.openxmlformats.org/officeDocument/2006/relationships/image" Target="../media/image40.png" /><Relationship Id="rId9" Type="http://schemas.openxmlformats.org/officeDocument/2006/relationships/image" Target="../media/image41.svg" /><Relationship Id="rId10" Type="http://schemas.openxmlformats.org/officeDocument/2006/relationships/image" Target="../media/image42.png" /><Relationship Id="rId11" Type="http://schemas.openxmlformats.org/officeDocument/2006/relationships/image" Target="../media/image43.svg" /><Relationship Id="rId12" Type="http://schemas.openxmlformats.org/officeDocument/2006/relationships/image" Target="../media/image36.png" /><Relationship Id="rId13" Type="http://schemas.openxmlformats.org/officeDocument/2006/relationships/image" Target="../media/image37.svg" /><Relationship Id="rId14" Type="http://schemas.openxmlformats.org/officeDocument/2006/relationships/image" Target="../media/image36.png" /><Relationship Id="rId15" Type="http://schemas.openxmlformats.org/officeDocument/2006/relationships/image" Target="../media/image37.svg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47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SM11LD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Crown Sutton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23.47%</a:t>
            </a:r>
            <a:endParaRPr lang="en-GB" sz="1100" b="1" dirty="0">
              <a:latin typeface="Montserrat"/>
            </a:endParaRP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On A Budget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£13.01</a:t>
            </a:r>
            <a:endParaRPr lang="en-GB" sz="1100" b="1" dirty="0">
              <a:latin typeface="Montserrat"/>
            </a:endParaRP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London</a:t>
            </a:r>
            <a:endParaRPr lang="en-GB" sz="900" dirty="0">
              <a:latin typeface="Montserrat"/>
            </a:endParaRP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97.55%</a:t>
            </a:r>
            <a:endParaRPr lang="en-GB" sz="1100" b="1" dirty="0">
              <a:latin typeface="Montserrat"/>
            </a:endParaRP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Sutton(0.82 miles)</a:t>
            </a:r>
            <a:endParaRPr lang="en-GB" sz="900" dirty="0">
              <a:latin typeface="Montserrat"/>
            </a:endParaRP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Urban major conurbation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London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London</a:t>
            </a:r>
            <a:endParaRPr lang="en-GB" sz="900" dirty="0">
              <a:latin typeface="Montserrat"/>
            </a:endParaRP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SM14QP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6002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Lord Nelson SM14QP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SM11DJ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ONeills Sutton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The Moon on the Hill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SM11DZ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Low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39.00%</a:t>
            </a:r>
            <a:endParaRPr lang="en-GB" sz="1100" b="1" dirty="0">
              <a:latin typeface="Montserrat"/>
            </a:endParaRP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49.38%</a:t>
            </a:r>
            <a:endParaRPr lang="en-GB" sz="1100" b="1" dirty="0">
              <a:latin typeface="Montserrat"/>
            </a:endParaRP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55 to 64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37.88%</a:t>
            </a:r>
            <a:endParaRPr lang="en-GB" sz="1100" b="1" dirty="0">
              <a:latin typeface="Montserrat"/>
            </a:endParaRP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Fri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O'Neills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JD Wetherspoon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Craft Union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 r:embed="rId7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 r:embed="rId78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 r:embed="rId80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 r:embed="rId82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 r:embed="rId84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 r:embed="rId8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 r:embed="rId9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 r:embed="rId9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 r:embed="rId9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 r:embed="rId9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 r:embed="rId9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10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 r:embed="rId10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10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10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7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10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9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1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1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4297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121763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Lord Nelson SM14QP and 371 Chains in 1 Miles from 16/04/2025 - 08/04/2026 split by Day of Week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Lord Nelson SM14QP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121763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Lord Nelson SM14QP and 371 Chains in 1 Miles from 16/04/2025 - 08/04/2026 and the number of visits made Per Annum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Lord Nelson SM14QP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121763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Lord Nelson SM14QP and 371 Chains in 1 Miles from 16/04/2025 - 08/04/2026 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Lord Nelson SM14QP and 371 Chains in 1 Miles from 16/04/2025 - 08/04/2026 split by Age Range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Lord Nelson SM14QP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47689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Lord Nelson SM14QP and 371 Chains in 1 Miles from 16/04/2025 - 08/04/2026 split by Affluence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Lord Nelson SM14QP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44809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Lord Nelson SM14QP and 371 Chains in 1 Miles from 16/04/2025 - 08/04/2026 split by Gender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Lord Nelson SM14QP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45920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Lord Nelson SM14QP and 371 Chains in 1 Miles from 16/04/2025 - 08/04/2026 split by Segment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Lord Nelson SM14QP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121763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Lord Nelson SM14QP and 371 Chains in 1 Miles from 16/04/2025 - 08/04/2026 split by Distance travelled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Lord Nelson SM14QP compare versus its competitors based on travel distances?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45903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17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Lord Nelson SM14QP for 16/04/2025 - 08/04/2026 live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Lord Nelson SM14QP come from?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Lord Nelson SM14QP, who are the top 20 competitors from 371 Chains in 1 Miles for 16/04/2025 - 08/04/2026 split by Venue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Lord Nelson SM14QP also visit?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2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2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 r:embed="rId2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3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Lord Nelson SM14QP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Lord Nelson SM14QP compare to the national average (1 = low, 10 = high)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 rot="0"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524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Data Type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Name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250m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500m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500m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1 mile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 mile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3 miles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 mile Spend vs National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Total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Annual Sales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£973K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£1.42M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£41.00M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£189.68M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Mon - Thu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Fri - Sat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39.9%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39.7%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Sun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 to 24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 to 34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 to 44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 to 54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55 to 64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65 to 74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75+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Business Elite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Prosperous Professionals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Flourishing Society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Content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White Collar Neighbourhoods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Enterprising Mainstream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Paying The Mortgage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Cash Conscious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 A Budget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Value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C1C2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32.8%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43147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 fill="norm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2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cap="none" spc="20" kern="8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Lord Nelson SM14QP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Non-Core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 r:embed="rId3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 r:embed="rId3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 r:embed="rId3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 r:embed="rId4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 r:embed="rId4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 r:embed="rId4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 r:embed="rId4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 r:embed="rId7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 r:embed="rId7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 r:embed="rId8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 r:embed="rId8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 r:embed="rId8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5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 r:embed="rId8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7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£7000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  <a:ln>
            <a:headEnd type="none"/>
            <a:tailEnd type="none"/>
          </a:ln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rtl="0" algn="ctr" defTabSz="9144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rtl="0" algn="ctr" defTabSz="9144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4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1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 r:embed="rId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9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9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1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0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graphicFrame>
        <p:nvGraphicFramePr>
          <p:cNvPr id="36" name="Table 36"/>
          <p:cNvGraphicFramePr/>
          <p:nvPr/>
        </p:nvGraphicFramePr>
        <p:xfrm rot="0"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Customer Count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Familiar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Occasional &amp; Local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Mid-Week Seniors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Part Of The Pub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Metro Sophisticates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Young &amp; Connected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Bubbly Weekenders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Upmarket Diners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Lord Nelson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22.98%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11.49%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51.87%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6.19%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7.44%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Local Catchment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4476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8.59%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176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5.95%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9.73%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15.92%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19.15%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11.08%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17.88%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7058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95190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8.85%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6.05%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28.75%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10.94%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11.45%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10.97%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7.07%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15.87%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Lord Nelson vs Local Catchment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14.39%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5.54%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42.14%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-5.47%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-8.48%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3137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Lord Nelson vs 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14.13%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5.44%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23.12%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-4.75%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-4.01%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3137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Local Catchment vs 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-0.26%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-0.10%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-19.02%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0.72%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4.47%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8.18%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4.01%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2.01%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76862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9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9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1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1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6002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Lord Nelson SM14QP</a:t>
            </a:r>
          </a:p>
        </p:txBody>
      </p:sp>
      <p:graphicFrame>
        <p:nvGraphicFramePr>
          <p:cNvPr id="29" name="Table 29"/>
          <p:cNvGraphicFramePr/>
          <p:nvPr/>
        </p:nvGraphicFramePr>
        <p:xfrm rot="0"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Customer Count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Familiar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Occasional &amp; Local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Mid-Week Seniors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Part Of The Pub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Metro Sophisticates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Young &amp; Connected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Bubbly Weekenders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Upmarket Diners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ONeills Sutton SM11DJ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242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6.47%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5.08%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39.26%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14.11%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22.13%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3.61%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Lord Nelson SM14QP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22.98%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11.49%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51.87%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6.19%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7.44%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The Moon on the Hill SM11DZ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488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5.53%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5.86%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18.72%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36.27%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4.83%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19.21%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4.46%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5.08%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Crown Sutton SM11LD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0.15%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0.92%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78.93%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2.28%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6.69%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1.35%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1.65%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Butterchurn (Sutton) SM13AS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7.09%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3.57%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0.41%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78.61%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4.43%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0.90%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0.65%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The Little Windsor SM14BY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48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11.85%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46.60%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26.95%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3.48%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1.84%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0.78%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Hope SM52PR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369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1.90%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18.35%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6.19%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35.11%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19.23%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5.07%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11.18%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Shinner &amp; Sudtone SM11DT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198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2.78%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0.79%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12.25%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3.61%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24.04%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25.84%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15.16%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15.50%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8823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Portobello Pub Compan SM11DT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214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1.10%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13.82%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4.39%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24.94%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28.80%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6.46%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16.24%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4901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All Bar One Sutton SM11DZ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288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7.07%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3.60%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14.51%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27.56%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12.82%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23.08%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1176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Old Bank Sutton SM11HN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377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6.42%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27.26%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17.31%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18.08%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6.79%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Woodman SM53AG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195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6.93%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15.70%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9.51%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10.40%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17.45%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18.11%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11.51%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10.36%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Tiempo Lounge SM11DU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200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3.17%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4.06%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6.42%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4.73%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10.84%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33.04%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15.43%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22.27%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3921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The Sun SM52HU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354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1.18%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9.25%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25.87%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9.16%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10.08%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37.41%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The Railway Tavern SM52HG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122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18.54%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4.86%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10.53%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3.78%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32.92%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7.30%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9.46%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12.57%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Robin Hood SM11SH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175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8.60%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2.47%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4.02%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26.94%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10.32%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26.30%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9.52%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11.79%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Greyhound Hotel SM53PE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499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6.13%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1.38%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8.57%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3.30%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23.50%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15.58%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10.03%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31.47%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Windsor Castle SM53PT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200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7.45%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3.11%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25.51%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14.85%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13.25%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25.27%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98823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Caffe Nero SM14RA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222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11.08%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5.79%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8.30%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1.35%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8.25%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14.10%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34.80%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16.28%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United Sevices Club Sutton SM14RS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3.62%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0.99%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5.64%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17.62%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64.97%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5.26%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0.54%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1.32%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Happy House SM14BU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3.61%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53.13%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37.79%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5.46%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Palmerston Carshalton SM52JY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41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28.29%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5.03%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13.68%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8.25%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24.62%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2.32%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16.54%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Gosto Fino Sutton Gree SM11LW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41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9.08%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21.41%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1.57%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4.47%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25.02%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16.51%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8.30%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13.60%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Mad Coffee Bar And Deli SM14PP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86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7.48%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3.27%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19.62%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28.64%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13.67%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14.95%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McDonalds High St Sutton SM11NL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535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26.23%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8.74%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1.79%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4.02%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26.59%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13.87%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14.53%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Characters>0</Characters>
  <Company/>
  <Lines>0</Lines>
  <MMClips>0</MMClips>
  <Notes>0</Notes>
  <Pages>0</Pages>
  <Paragraphs>198</Paragraphs>
  <PresentationFormat>Widescreen</PresentationFormat>
  <HiddenSlides>0</HiddenSlides>
  <LinksUpToDate>false</LinksUpToDate>
  <ScaleCrop>false</ScaleCrop>
  <Slides>16</Slides>
  <TotalTime>8489</TotalTime>
  <Words>470</Words>
  <AppVersion>12.0000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Hospitality Data Insights Ltd</dc:creator>
  <cp:lastModifiedBy>Tom</cp:lastModifiedBy>
  <dcterms:created xsi:type="dcterms:W3CDTF">2023-02-27T15:44:52Z</dcterms:created>
  <dcterms:modified xsi:type="dcterms:W3CDTF">2024-05-10T09:01:36Z</dcterms:modified>
  <cp:revision>134</cp:revision>
  <dc:title>PowerPoint Presentation</dc:title>
</cp:coreProperties>
</file>