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olors43.xml" ContentType="application/vnd.ms-office.chartcolorstyle+xml"/>
  <Override PartName="/ppt/charts/style43.xml" ContentType="application/vnd.ms-office.chart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olors45.xml" ContentType="application/vnd.ms-office.chartcolorstyle+xml"/>
  <Override PartName="/ppt/charts/style45.xml" ContentType="application/vnd.ms-office.chartstyle+xml"/>
  <Override PartName="/ppt/charts/chart45.xml" ContentType="application/vnd.openxmlformats-officedocument.drawingml.chart+xml"/>
  <Override PartName="/ppt/charts/chart46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0" d="100"/>
          <a:sy n="110" d="100"/>
        </p:scale>
        <p:origin x="6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0" Type="http://schemas.openxmlformats.org/officeDocument/2006/relationships/slide" Target="slides/slide3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4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2.xlsx" /><Relationship Id="rId2" Type="http://schemas.microsoft.com/office/2011/relationships/chartColorStyle" Target="colors43.xml" /><Relationship Id="rId3" Type="http://schemas.microsoft.com/office/2011/relationships/chartStyle" Target="style43.xml" /></Relationships>
</file>

<file path=ppt/charts/_rels/chart4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3.xlsx" /></Relationships>
</file>

<file path=ppt/charts/_rels/chart4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4.xlsx" /><Relationship Id="rId2" Type="http://schemas.microsoft.com/office/2011/relationships/chartColorStyle" Target="colors45.xml" /><Relationship Id="rId3" Type="http://schemas.microsoft.com/office/2011/relationships/chartStyle" Target="style45.xml" /></Relationships>
</file>

<file path=ppt/charts/_rels/chart4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5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0.0057</c:v>
                </c:pt>
                <c:pt idx="1">
                  <c:v>0.0753</c:v>
                </c:pt>
                <c:pt idx="2">
                  <c:v>0.1131</c:v>
                </c:pt>
                <c:pt idx="3">
                  <c:v>0.1085</c:v>
                </c:pt>
                <c:pt idx="4">
                  <c:v>0.2078</c:v>
                </c:pt>
                <c:pt idx="5">
                  <c:v>0.2886</c:v>
                </c:pt>
                <c:pt idx="6">
                  <c:v>0.2007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Ball PR45AU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0.088</c:v>
                </c:pt>
                <c:pt idx="1">
                  <c:v>0.0884</c:v>
                </c:pt>
                <c:pt idx="2">
                  <c:v>0.1258</c:v>
                </c:pt>
                <c:pt idx="3">
                  <c:v>0.0877</c:v>
                </c:pt>
                <c:pt idx="4">
                  <c:v>0.1755</c:v>
                </c:pt>
                <c:pt idx="5">
                  <c:v>0.2386</c:v>
                </c:pt>
                <c:pt idx="6">
                  <c:v>0.1957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Romanos PR45NB</c:v>
                </c:pt>
                <c:pt idx="1">
                  <c:v>Lucky Star Preston PR45FE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6.5682</c:v>
                </c:pt>
                <c:pt idx="1">
                  <c:v>4.9006</c:v>
                </c:pt>
                <c:pt idx="2">
                  <c:v>2.2277</c:v>
                </c:pt>
                <c:pt idx="3">
                  <c:v>-0.6693</c:v>
                </c:pt>
                <c:pt idx="4">
                  <c:v>-1.0998</c:v>
                </c:pt>
                <c:pt idx="5">
                  <c:v>-2.4808</c:v>
                </c:pt>
                <c:pt idx="6">
                  <c:v>-3.7838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'Sheet1'!$A$2:$A$13</c:f>
              <c:strCache>
                <c:ptCount val="12"/>
                <c:pt idx="0">
                  <c:v>Smokies Longton PR45AU</c:v>
                </c:pt>
                <c:pt idx="1">
                  <c:v>Mr Slice Guy PR45JE</c:v>
                </c:pt>
                <c:pt idx="2">
                  <c:v>Romanos PR45NB</c:v>
                </c:pt>
                <c:pt idx="3">
                  <c:v>Orchid Cafe And Bar PR45AB</c:v>
                </c:pt>
                <c:pt idx="4">
                  <c:v>Smokies PR45GA</c:v>
                </c:pt>
                <c:pt idx="5">
                  <c:v>Village Teapot PR45QA</c:v>
                </c:pt>
                <c:pt idx="6">
                  <c:v>Cheek And Tongue S PR45AU</c:v>
                </c:pt>
                <c:pt idx="7">
                  <c:v>Wave Coffee PR45NR</c:v>
                </c:pt>
                <c:pt idx="8">
                  <c:v>Happy Bunnies PR45HA</c:v>
                </c:pt>
                <c:pt idx="9">
                  <c:v>The Orchid Cafe Bar PR45AB</c:v>
                </c:pt>
                <c:pt idx="10">
                  <c:v>Lucky Star Preston PR45FE</c:v>
                </c:pt>
                <c:pt idx="11">
                  <c:v>Golden Ball PR45AU</c:v>
                </c:pt>
              </c:strCache>
            </c:strRef>
          </c:cat>
          <c:val>
            <c:numRef>
              <c:f>'Sheet1'!$B$2:$B$13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0.3647</c:v>
                </c:pt>
                <c:pt idx="3">
                  <c:v>0</c:v>
                </c:pt>
                <c:pt idx="4">
                  <c:v>0</c:v>
                </c:pt>
                <c:pt idx="5">
                  <c:v>0.0951</c:v>
                </c:pt>
                <c:pt idx="6">
                  <c:v>0.0019</c:v>
                </c:pt>
                <c:pt idx="7">
                  <c:v>0</c:v>
                </c:pt>
                <c:pt idx="8">
                  <c:v>0.0777</c:v>
                </c:pt>
                <c:pt idx="9">
                  <c:v>0.0355</c:v>
                </c:pt>
                <c:pt idx="10">
                  <c:v>0.0547</c:v>
                </c:pt>
                <c:pt idx="11">
                  <c:v>0.37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'Sheet1'!$A$2:$A$13</c:f>
              <c:strCache>
                <c:ptCount val="12"/>
                <c:pt idx="0">
                  <c:v>Smokies Longton PR45AU</c:v>
                </c:pt>
                <c:pt idx="1">
                  <c:v>Mr Slice Guy PR45JE</c:v>
                </c:pt>
                <c:pt idx="2">
                  <c:v>Romanos PR45NB</c:v>
                </c:pt>
                <c:pt idx="3">
                  <c:v>Orchid Cafe And Bar PR45AB</c:v>
                </c:pt>
                <c:pt idx="4">
                  <c:v>Smokies PR45GA</c:v>
                </c:pt>
                <c:pt idx="5">
                  <c:v>Village Teapot PR45QA</c:v>
                </c:pt>
                <c:pt idx="6">
                  <c:v>Cheek And Tongue S PR45AU</c:v>
                </c:pt>
                <c:pt idx="7">
                  <c:v>Wave Coffee PR45NR</c:v>
                </c:pt>
                <c:pt idx="8">
                  <c:v>Happy Bunnies PR45HA</c:v>
                </c:pt>
                <c:pt idx="9">
                  <c:v>The Orchid Cafe Bar PR45AB</c:v>
                </c:pt>
                <c:pt idx="10">
                  <c:v>Lucky Star Preston PR45FE</c:v>
                </c:pt>
                <c:pt idx="11">
                  <c:v>Golden Ball PR45AU</c:v>
                </c:pt>
              </c:strCache>
            </c:strRef>
          </c:cat>
          <c:val>
            <c:numRef>
              <c:f>'Sheet1'!$C$2:$C$13</c:f>
              <c:numCache>
                <c:formatCode>General</c:formatCode>
                <c:ptCount val="12"/>
                <c:pt idx="0">
                  <c:v>0.0937</c:v>
                </c:pt>
                <c:pt idx="1">
                  <c:v>0.0475</c:v>
                </c:pt>
                <c:pt idx="2">
                  <c:v>0.3984</c:v>
                </c:pt>
                <c:pt idx="3">
                  <c:v>0.0326</c:v>
                </c:pt>
                <c:pt idx="4">
                  <c:v>0.006</c:v>
                </c:pt>
                <c:pt idx="5">
                  <c:v>0.098</c:v>
                </c:pt>
                <c:pt idx="6">
                  <c:v>0.0025</c:v>
                </c:pt>
                <c:pt idx="7">
                  <c:v>0.0005</c:v>
                </c:pt>
                <c:pt idx="8">
                  <c:v>0.0522</c:v>
                </c:pt>
                <c:pt idx="9">
                  <c:v>0.0005</c:v>
                </c:pt>
                <c:pt idx="10">
                  <c:v>0.0171</c:v>
                </c:pt>
                <c:pt idx="11">
                  <c:v>0.2501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Smokies Longton PR45AU</c:v>
                </c:pt>
                <c:pt idx="1">
                  <c:v>Mr Slice Guy PR45JE</c:v>
                </c:pt>
              </c:strCache>
            </c:strRef>
          </c:cat>
          <c:val>
            <c:numRef>
              <c:f>'Sheet1'!$D$2:$D$13</c:f>
              <c:numCache>
                <c:formatCode>General</c:formatCode>
                <c:ptCount val="12"/>
                <c:pt idx="0">
                  <c:v>0.0937</c:v>
                </c:pt>
                <c:pt idx="1">
                  <c:v>0.0475</c:v>
                </c:pt>
                <c:pt idx="2">
                  <c:v>0.0337</c:v>
                </c:pt>
                <c:pt idx="3">
                  <c:v>0.0326</c:v>
                </c:pt>
                <c:pt idx="4">
                  <c:v>0.006</c:v>
                </c:pt>
                <c:pt idx="5">
                  <c:v>0.0029</c:v>
                </c:pt>
                <c:pt idx="6">
                  <c:v>0.0006</c:v>
                </c:pt>
                <c:pt idx="7">
                  <c:v>0.0005</c:v>
                </c:pt>
                <c:pt idx="8">
                  <c:v>-0.0255</c:v>
                </c:pt>
                <c:pt idx="9">
                  <c:v>-0.035</c:v>
                </c:pt>
                <c:pt idx="10">
                  <c:v>-0.0376</c:v>
                </c:pt>
                <c:pt idx="11">
                  <c:v>-0.1199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0.0518</c:v>
                </c:pt>
                <c:pt idx="1">
                  <c:v>0.1266</c:v>
                </c:pt>
                <c:pt idx="2">
                  <c:v>0.1719</c:v>
                </c:pt>
                <c:pt idx="3">
                  <c:v>0.172</c:v>
                </c:pt>
                <c:pt idx="4">
                  <c:v>0.2435</c:v>
                </c:pt>
                <c:pt idx="5">
                  <c:v>0.1365</c:v>
                </c:pt>
                <c:pt idx="6">
                  <c:v>0.0974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Ball PR45AU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0.0139</c:v>
                </c:pt>
                <c:pt idx="1">
                  <c:v>0.099</c:v>
                </c:pt>
                <c:pt idx="2">
                  <c:v>0.1447</c:v>
                </c:pt>
                <c:pt idx="3">
                  <c:v>0.1453</c:v>
                </c:pt>
                <c:pt idx="4">
                  <c:v>0.1979</c:v>
                </c:pt>
                <c:pt idx="5">
                  <c:v>0.3556</c:v>
                </c:pt>
                <c:pt idx="6">
                  <c:v>0.0434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-0.0379</c:v>
                </c:pt>
                <c:pt idx="1">
                  <c:v>-0.0276</c:v>
                </c:pt>
                <c:pt idx="2">
                  <c:v>-0.0272</c:v>
                </c:pt>
                <c:pt idx="3">
                  <c:v>-0.0267</c:v>
                </c:pt>
                <c:pt idx="4">
                  <c:v>-0.0456</c:v>
                </c:pt>
                <c:pt idx="5">
                  <c:v>0.2191</c:v>
                </c:pt>
                <c:pt idx="6">
                  <c:v>-0.054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0.0823</c:v>
                </c:pt>
                <c:pt idx="1">
                  <c:v>0.0131</c:v>
                </c:pt>
                <c:pt idx="2">
                  <c:v>0.0127</c:v>
                </c:pt>
                <c:pt idx="3">
                  <c:v>-0.0208</c:v>
                </c:pt>
                <c:pt idx="4">
                  <c:v>-0.0323</c:v>
                </c:pt>
                <c:pt idx="5">
                  <c:v>-0.05</c:v>
                </c:pt>
                <c:pt idx="6">
                  <c:v>-0.005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0.2971</c:v>
                </c:pt>
                <c:pt idx="1">
                  <c:v>0.6258</c:v>
                </c:pt>
                <c:pt idx="2">
                  <c:v>0.0769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Ball PR45AU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0.2017</c:v>
                </c:pt>
                <c:pt idx="1">
                  <c:v>0.7367</c:v>
                </c:pt>
                <c:pt idx="2">
                  <c:v>0.0614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-0.0954</c:v>
                </c:pt>
                <c:pt idx="1">
                  <c:v>0.1109</c:v>
                </c:pt>
                <c:pt idx="2">
                  <c:v>-0.0155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0.4263</c:v>
                </c:pt>
                <c:pt idx="1">
                  <c:v>0.5736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Ball PR45AU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0.3219</c:v>
                </c:pt>
                <c:pt idx="1">
                  <c:v>0.678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-0.1044</c:v>
                </c:pt>
                <c:pt idx="1">
                  <c:v>0.1044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0.1759</c:v>
                </c:pt>
                <c:pt idx="1">
                  <c:v>0.0615</c:v>
                </c:pt>
                <c:pt idx="2">
                  <c:v>0.1785</c:v>
                </c:pt>
                <c:pt idx="3">
                  <c:v>0.064</c:v>
                </c:pt>
                <c:pt idx="4">
                  <c:v>0.0926</c:v>
                </c:pt>
                <c:pt idx="5">
                  <c:v>0.062</c:v>
                </c:pt>
                <c:pt idx="6">
                  <c:v>0.0906</c:v>
                </c:pt>
                <c:pt idx="7">
                  <c:v>0.2745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Ball PR45AU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0.0524</c:v>
                </c:pt>
                <c:pt idx="1">
                  <c:v>0.079</c:v>
                </c:pt>
                <c:pt idx="2">
                  <c:v>0.1286</c:v>
                </c:pt>
                <c:pt idx="3">
                  <c:v>0.5066</c:v>
                </c:pt>
                <c:pt idx="4">
                  <c:v>0.0661</c:v>
                </c:pt>
                <c:pt idx="5">
                  <c:v>0.0164</c:v>
                </c:pt>
                <c:pt idx="6">
                  <c:v>0.0379</c:v>
                </c:pt>
                <c:pt idx="7">
                  <c:v>0.1126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-0.1235</c:v>
                </c:pt>
                <c:pt idx="1">
                  <c:v>0.0175</c:v>
                </c:pt>
                <c:pt idx="2">
                  <c:v>-0.0499</c:v>
                </c:pt>
                <c:pt idx="3">
                  <c:v>0.4426</c:v>
                </c:pt>
                <c:pt idx="4">
                  <c:v>-0.0265</c:v>
                </c:pt>
                <c:pt idx="5">
                  <c:v>-0.0456</c:v>
                </c:pt>
                <c:pt idx="6">
                  <c:v>-0.0527</c:v>
                </c:pt>
                <c:pt idx="7">
                  <c:v>-0.1619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0.3559</c:v>
                </c:pt>
                <c:pt idx="1">
                  <c:v>0.2911</c:v>
                </c:pt>
                <c:pt idx="2">
                  <c:v>0.1467</c:v>
                </c:pt>
                <c:pt idx="3">
                  <c:v>0.1158</c:v>
                </c:pt>
                <c:pt idx="4">
                  <c:v>0.0406</c:v>
                </c:pt>
                <c:pt idx="5">
                  <c:v>0.0304</c:v>
                </c:pt>
                <c:pt idx="6">
                  <c:v>0.0191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Ball PR45AU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0.5394</c:v>
                </c:pt>
                <c:pt idx="1">
                  <c:v>0.1798</c:v>
                </c:pt>
                <c:pt idx="2">
                  <c:v>0.1475</c:v>
                </c:pt>
                <c:pt idx="3">
                  <c:v>0.0578</c:v>
                </c:pt>
                <c:pt idx="4">
                  <c:v>0.0179</c:v>
                </c:pt>
                <c:pt idx="5">
                  <c:v>0.0327</c:v>
                </c:pt>
                <c:pt idx="6">
                  <c:v>0.0246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0.1835</c:v>
                </c:pt>
                <c:pt idx="1">
                  <c:v>-0.1113</c:v>
                </c:pt>
                <c:pt idx="2">
                  <c:v>0.0008</c:v>
                </c:pt>
                <c:pt idx="3">
                  <c:v>-0.058</c:v>
                </c:pt>
                <c:pt idx="4">
                  <c:v>-0.0227</c:v>
                </c:pt>
                <c:pt idx="5">
                  <c:v>0.0023</c:v>
                </c:pt>
                <c:pt idx="6">
                  <c:v>0.0055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'Sheet1'!$A$2:$A$13</c:f>
              <c:strCache>
                <c:ptCount val="12"/>
                <c:pt idx="0">
                  <c:v>Golden Ball PR45AU</c:v>
                </c:pt>
                <c:pt idx="1">
                  <c:v>Romanos PR45NB</c:v>
                </c:pt>
                <c:pt idx="2">
                  <c:v>Smokies Longton PR45AU</c:v>
                </c:pt>
                <c:pt idx="3">
                  <c:v>Village Teapot PR45QA</c:v>
                </c:pt>
                <c:pt idx="4">
                  <c:v>Orchid Cafe And Bar PR45AB</c:v>
                </c:pt>
                <c:pt idx="5">
                  <c:v>Happy Bunnies PR45HA</c:v>
                </c:pt>
                <c:pt idx="6">
                  <c:v>Lucky Star Preston PR45FE</c:v>
                </c:pt>
                <c:pt idx="7">
                  <c:v>Smokies PR45GA</c:v>
                </c:pt>
                <c:pt idx="8">
                  <c:v>Mr Slice Guy PR45JE</c:v>
                </c:pt>
                <c:pt idx="9">
                  <c:v>Cheek And Tongue S PR45AU</c:v>
                </c:pt>
                <c:pt idx="10">
                  <c:v>The Orchid Cafe Bar PR45AB</c:v>
                </c:pt>
                <c:pt idx="11">
                  <c:v>Wave Coffee PR45NR</c:v>
                </c:pt>
              </c:strCache>
            </c:strRef>
          </c:cat>
          <c:val>
            <c:numRef>
              <c:f>'Sheet1'!$F$2:$F$13</c:f>
              <c:numCache>
                <c:formatCode>General</c:formatCode>
                <c:ptCount val="12"/>
                <c:pt idx="0">
                  <c:v>0.5792</c:v>
                </c:pt>
                <c:pt idx="1">
                  <c:v>0.3113</c:v>
                </c:pt>
                <c:pt idx="2">
                  <c:v>0.0362</c:v>
                </c:pt>
                <c:pt idx="3">
                  <c:v>0.0304</c:v>
                </c:pt>
                <c:pt idx="4">
                  <c:v>0.015</c:v>
                </c:pt>
                <c:pt idx="5">
                  <c:v>0.0131</c:v>
                </c:pt>
                <c:pt idx="6">
                  <c:v>0.0097</c:v>
                </c:pt>
                <c:pt idx="7">
                  <c:v>0.0015</c:v>
                </c:pt>
                <c:pt idx="8">
                  <c:v>0.0014</c:v>
                </c:pt>
                <c:pt idx="9">
                  <c:v>0.0009</c:v>
                </c:pt>
                <c:pt idx="10">
                  <c:v>0.0006</c:v>
                </c:pt>
                <c:pt idx="11">
                  <c:v>0.0001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'Sheet1'!$A$2:$A$13</c:f>
              <c:strCache>
                <c:ptCount val="12"/>
                <c:pt idx="0">
                  <c:v>Romanos PR45NB</c:v>
                </c:pt>
                <c:pt idx="1">
                  <c:v>Smokies Longton PR45AU</c:v>
                </c:pt>
                <c:pt idx="2">
                  <c:v>Orchid Cafe And Bar PR45AB</c:v>
                </c:pt>
                <c:pt idx="3">
                  <c:v>Village Teapot PR45QA</c:v>
                </c:pt>
                <c:pt idx="4">
                  <c:v>Mr Slice Guy PR45JE</c:v>
                </c:pt>
                <c:pt idx="5">
                  <c:v>Smokies PR45GA</c:v>
                </c:pt>
                <c:pt idx="6">
                  <c:v>Cheek And Tongue S PR45AU</c:v>
                </c:pt>
                <c:pt idx="7">
                  <c:v>Wave Coffee PR45NR</c:v>
                </c:pt>
                <c:pt idx="8">
                  <c:v>Lucky Star Preston PR45FE</c:v>
                </c:pt>
                <c:pt idx="9">
                  <c:v>Happy Bunnies PR45HA</c:v>
                </c:pt>
                <c:pt idx="10">
                  <c:v>The Orchid Cafe Bar PR45AB</c:v>
                </c:pt>
                <c:pt idx="11">
                  <c:v>Golden Ball PR45AU</c:v>
                </c:pt>
              </c:strCache>
            </c:strRef>
          </c:cat>
          <c:val>
            <c:numRef>
              <c:f>'Sheet1'!$B$2:$B$13</c:f>
              <c:numCache>
                <c:formatCode>General</c:formatCode>
                <c:ptCount val="12"/>
                <c:pt idx="0">
                  <c:v>0.2826</c:v>
                </c:pt>
                <c:pt idx="1">
                  <c:v>0</c:v>
                </c:pt>
                <c:pt idx="2">
                  <c:v>0</c:v>
                </c:pt>
                <c:pt idx="3">
                  <c:v>0.0368</c:v>
                </c:pt>
                <c:pt idx="4">
                  <c:v>0</c:v>
                </c:pt>
                <c:pt idx="5">
                  <c:v>0</c:v>
                </c:pt>
                <c:pt idx="6">
                  <c:v>0.0002</c:v>
                </c:pt>
                <c:pt idx="7">
                  <c:v>0</c:v>
                </c:pt>
                <c:pt idx="8">
                  <c:v>0.0134</c:v>
                </c:pt>
                <c:pt idx="9">
                  <c:v>0.0228</c:v>
                </c:pt>
                <c:pt idx="10">
                  <c:v>0.0259</c:v>
                </c:pt>
                <c:pt idx="11">
                  <c:v>0.618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'Sheet1'!$A$2:$A$13</c:f>
              <c:strCache>
                <c:ptCount val="12"/>
                <c:pt idx="0">
                  <c:v>Romanos PR45NB</c:v>
                </c:pt>
                <c:pt idx="1">
                  <c:v>Smokies Longton PR45AU</c:v>
                </c:pt>
                <c:pt idx="2">
                  <c:v>Orchid Cafe And Bar PR45AB</c:v>
                </c:pt>
                <c:pt idx="3">
                  <c:v>Village Teapot PR45QA</c:v>
                </c:pt>
                <c:pt idx="4">
                  <c:v>Mr Slice Guy PR45JE</c:v>
                </c:pt>
                <c:pt idx="5">
                  <c:v>Smokies PR45GA</c:v>
                </c:pt>
                <c:pt idx="6">
                  <c:v>Cheek And Tongue S PR45AU</c:v>
                </c:pt>
                <c:pt idx="7">
                  <c:v>Wave Coffee PR45NR</c:v>
                </c:pt>
                <c:pt idx="8">
                  <c:v>Lucky Star Preston PR45FE</c:v>
                </c:pt>
                <c:pt idx="9">
                  <c:v>Happy Bunnies PR45HA</c:v>
                </c:pt>
                <c:pt idx="10">
                  <c:v>The Orchid Cafe Bar PR45AB</c:v>
                </c:pt>
                <c:pt idx="11">
                  <c:v>Golden Ball PR45AU</c:v>
                </c:pt>
              </c:strCache>
            </c:strRef>
          </c:cat>
          <c:val>
            <c:numRef>
              <c:f>'Sheet1'!$C$2:$C$13</c:f>
              <c:numCache>
                <c:formatCode>General</c:formatCode>
                <c:ptCount val="12"/>
                <c:pt idx="0">
                  <c:v>0.3654</c:v>
                </c:pt>
                <c:pt idx="1">
                  <c:v>0.0519</c:v>
                </c:pt>
                <c:pt idx="2">
                  <c:v>0.0201</c:v>
                </c:pt>
                <c:pt idx="3">
                  <c:v>0.0425</c:v>
                </c:pt>
                <c:pt idx="4">
                  <c:v>0.002</c:v>
                </c:pt>
                <c:pt idx="5">
                  <c:v>0.0017</c:v>
                </c:pt>
                <c:pt idx="6">
                  <c:v>0.001</c:v>
                </c:pt>
                <c:pt idx="7">
                  <c:v>0.0001</c:v>
                </c:pt>
                <c:pt idx="8">
                  <c:v>0.0116</c:v>
                </c:pt>
                <c:pt idx="9">
                  <c:v>0.0174</c:v>
                </c:pt>
                <c:pt idx="10">
                  <c:v>0.0008</c:v>
                </c:pt>
                <c:pt idx="11">
                  <c:v>0.4847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Romanos PR45NB</c:v>
                </c:pt>
                <c:pt idx="1">
                  <c:v>Smokies Longton PR45AU</c:v>
                </c:pt>
              </c:strCache>
            </c:strRef>
          </c:cat>
          <c:val>
            <c:numRef>
              <c:f>'Sheet1'!$D$2:$D$13</c:f>
              <c:numCache>
                <c:formatCode>General</c:formatCode>
                <c:ptCount val="12"/>
                <c:pt idx="0">
                  <c:v>0.0828</c:v>
                </c:pt>
                <c:pt idx="1">
                  <c:v>0.0519</c:v>
                </c:pt>
                <c:pt idx="2">
                  <c:v>0.0201</c:v>
                </c:pt>
                <c:pt idx="3">
                  <c:v>0.0057</c:v>
                </c:pt>
                <c:pt idx="4">
                  <c:v>0.002</c:v>
                </c:pt>
                <c:pt idx="5">
                  <c:v>0.0017</c:v>
                </c:pt>
                <c:pt idx="6">
                  <c:v>0.0008</c:v>
                </c:pt>
                <c:pt idx="7">
                  <c:v>0.0001</c:v>
                </c:pt>
                <c:pt idx="8">
                  <c:v>-0.0018</c:v>
                </c:pt>
                <c:pt idx="9">
                  <c:v>-0.0054</c:v>
                </c:pt>
                <c:pt idx="10">
                  <c:v>-0.0251</c:v>
                </c:pt>
                <c:pt idx="11">
                  <c:v>-0.1333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195164974607409"/>
          <c:y val="0.028981141881795684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0.516038042995138</c:v>
                </c:pt>
                <c:pt idx="1">
                  <c:v>0.423397197179964</c:v>
                </c:pt>
                <c:pt idx="2">
                  <c:v>-0.0544230422503421</c:v>
                </c:pt>
                <c:pt idx="3">
                  <c:v>0.450918684229516</c:v>
                </c:pt>
                <c:pt idx="4">
                  <c:v>0.600540446876728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0.04376182361874574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361528757337316"/>
          <c:y val="0.074179455520350268"/>
          <c:w val="0.83239026358280876"/>
          <c:h val="0.76754836815047833"/>
        </c:manualLayout>
      </c:layout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Golden Ball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0.0524</c:v>
                </c:pt>
                <c:pt idx="1">
                  <c:v>0.079</c:v>
                </c:pt>
                <c:pt idx="2">
                  <c:v>0.1286</c:v>
                </c:pt>
                <c:pt idx="3">
                  <c:v>0.5066</c:v>
                </c:pt>
                <c:pt idx="4">
                  <c:v>0.0661</c:v>
                </c:pt>
                <c:pt idx="5">
                  <c:v>0.0164</c:v>
                </c:pt>
                <c:pt idx="6">
                  <c:v>0.0379</c:v>
                </c:pt>
                <c:pt idx="7">
                  <c:v>0.1126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0.1759</c:v>
                </c:pt>
                <c:pt idx="1">
                  <c:v>0.0615</c:v>
                </c:pt>
                <c:pt idx="2">
                  <c:v>0.1785</c:v>
                </c:pt>
                <c:pt idx="3">
                  <c:v>0.064</c:v>
                </c:pt>
                <c:pt idx="4">
                  <c:v>0.0926</c:v>
                </c:pt>
                <c:pt idx="5">
                  <c:v>0.062</c:v>
                </c:pt>
                <c:pt idx="6">
                  <c:v>0.0906</c:v>
                </c:pt>
                <c:pt idx="7">
                  <c:v>0.2745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0.0897</c:v>
                </c:pt>
                <c:pt idx="1">
                  <c:v>0.0612</c:v>
                </c:pt>
                <c:pt idx="2">
                  <c:v>0.29</c:v>
                </c:pt>
                <c:pt idx="3">
                  <c:v>0.1119</c:v>
                </c:pt>
                <c:pt idx="4">
                  <c:v>0.1097</c:v>
                </c:pt>
                <c:pt idx="5">
                  <c:v>0.1115</c:v>
                </c:pt>
                <c:pt idx="6">
                  <c:v>0.0716</c:v>
                </c:pt>
                <c:pt idx="7">
                  <c:v>0.1539</c:v>
                </c:pt>
              </c:numCache>
            </c:numRef>
          </c:val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b="0" sz="8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</c:legendEntry>
      <c:layout>
        <c:manualLayout>
          <c:xMode val="edge"/>
          <c:yMode val="edge"/>
          <c:x val="0"/>
          <c:y val="0.94337913910013982"/>
          <c:w val="1"/>
          <c:h val="0.052891099389281319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9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0.7153</c:v>
                </c:pt>
                <c:pt idx="1">
                  <c:v>0.1977</c:v>
                </c:pt>
                <c:pt idx="2">
                  <c:v>0.0434</c:v>
                </c:pt>
                <c:pt idx="3">
                  <c:v>0.0237</c:v>
                </c:pt>
                <c:pt idx="4">
                  <c:v>0.0196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Ball PR45AU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0.5976</c:v>
                </c:pt>
                <c:pt idx="1">
                  <c:v>0.2308</c:v>
                </c:pt>
                <c:pt idx="2">
                  <c:v>0.0702</c:v>
                </c:pt>
                <c:pt idx="3">
                  <c:v>0.0437</c:v>
                </c:pt>
                <c:pt idx="4">
                  <c:v>0.0574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-0.1177</c:v>
                </c:pt>
                <c:pt idx="1">
                  <c:v>0.0331</c:v>
                </c:pt>
                <c:pt idx="2">
                  <c:v>0.0268</c:v>
                </c:pt>
                <c:pt idx="3">
                  <c:v>0.02</c:v>
                </c:pt>
                <c:pt idx="4">
                  <c:v>0.0378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Romanos PR45NB</c:v>
                </c:pt>
                <c:pt idx="1">
                  <c:v>Lucky Star Preston PR45FE</c:v>
                </c:pt>
                <c:pt idx="2">
                  <c:v>Village Teapot PR45QA</c:v>
                </c:pt>
                <c:pt idx="3">
                  <c:v>Happy Bunnies PR45HA</c:v>
                </c:pt>
                <c:pt idx="4">
                  <c:v>The Orchid Cafe Bar PR45AB</c:v>
                </c:pt>
                <c:pt idx="5">
                  <c:v>Cheek And Tongue S PR45AU</c:v>
                </c:pt>
                <c:pt idx="6">
                  <c:v>Golden Ball PR45AU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77.6315</c:v>
                </c:pt>
                <c:pt idx="1">
                  <c:v>19.1605</c:v>
                </c:pt>
                <c:pt idx="2">
                  <c:v>15.8737</c:v>
                </c:pt>
                <c:pt idx="3">
                  <c:v>23.0006</c:v>
                </c:pt>
                <c:pt idx="4">
                  <c:v>15.7179</c:v>
                </c:pt>
                <c:pt idx="5">
                  <c:v>21.8269</c:v>
                </c:pt>
                <c:pt idx="6">
                  <c:v>20.0362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Romanos PR45NB</c:v>
                </c:pt>
                <c:pt idx="1">
                  <c:v>Lucky Star Preston PR45FE</c:v>
                </c:pt>
                <c:pt idx="2">
                  <c:v>Village Teapot PR45QA</c:v>
                </c:pt>
                <c:pt idx="3">
                  <c:v>Happy Bunnies PR45HA</c:v>
                </c:pt>
                <c:pt idx="4">
                  <c:v>The Orchid Cafe Bar PR45AB</c:v>
                </c:pt>
                <c:pt idx="5">
                  <c:v>Cheek And Tongue S PR45AU</c:v>
                </c:pt>
                <c:pt idx="6">
                  <c:v>Golden Ball PR45AU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84.1997</c:v>
                </c:pt>
                <c:pt idx="1">
                  <c:v>24.0611</c:v>
                </c:pt>
                <c:pt idx="2">
                  <c:v>18.1014</c:v>
                </c:pt>
                <c:pt idx="3">
                  <c:v>22.3313</c:v>
                </c:pt>
                <c:pt idx="4">
                  <c:v>14.6181</c:v>
                </c:pt>
                <c:pt idx="5">
                  <c:v>19.3461</c:v>
                </c:pt>
                <c:pt idx="6">
                  <c:v>16.2524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3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32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32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32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4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image" Target="../media/image2.png" /><Relationship Id="rId19" Type="http://schemas.openxmlformats.org/officeDocument/2006/relationships/image" Target="../media/image3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51.png" /><Relationship Id="rId27" Type="http://schemas.openxmlformats.org/officeDocument/2006/relationships/image" Target="../media/image52.svg" /><Relationship Id="rId28" Type="http://schemas.openxmlformats.org/officeDocument/2006/relationships/image" Target="../media/image53.png" /><Relationship Id="rId29" Type="http://schemas.openxmlformats.org/officeDocument/2006/relationships/image" Target="../media/image54.svg" /><Relationship Id="rId30" Type="http://schemas.openxmlformats.org/officeDocument/2006/relationships/image" Target="../media/image55.png" /><Relationship Id="rId31" Type="http://schemas.openxmlformats.org/officeDocument/2006/relationships/image" Target="../media/image56.svg" /><Relationship Id="rId32" Type="http://schemas.openxmlformats.org/officeDocument/2006/relationships/image" Target="../media/image55.png" /><Relationship Id="rId33" Type="http://schemas.openxmlformats.org/officeDocument/2006/relationships/image" Target="../media/image56.svg" /><Relationship Id="rId34" Type="http://schemas.openxmlformats.org/officeDocument/2006/relationships/image" Target="../media/image55.png" /><Relationship Id="rId35" Type="http://schemas.openxmlformats.org/officeDocument/2006/relationships/image" Target="../media/image56.svg" /><Relationship Id="rId36" Type="http://schemas.openxmlformats.org/officeDocument/2006/relationships/image" Target="../media/image55.png" /><Relationship Id="rId37" Type="http://schemas.openxmlformats.org/officeDocument/2006/relationships/image" Target="../media/image56.svg" /><Relationship Id="rId38" Type="http://schemas.openxmlformats.org/officeDocument/2006/relationships/image" Target="../media/image55.png" /><Relationship Id="rId39" Type="http://schemas.openxmlformats.org/officeDocument/2006/relationships/image" Target="../media/image56.svg" /><Relationship Id="rId40" Type="http://schemas.openxmlformats.org/officeDocument/2006/relationships/image" Target="../media/image55.png" /><Relationship Id="rId41" Type="http://schemas.openxmlformats.org/officeDocument/2006/relationships/image" Target="../media/image56.svg" /><Relationship Id="rId42" Type="http://schemas.openxmlformats.org/officeDocument/2006/relationships/image" Target="../media/image55.png" /><Relationship Id="rId43" Type="http://schemas.openxmlformats.org/officeDocument/2006/relationships/image" Target="../media/image56.svg" /><Relationship Id="rId44" Type="http://schemas.openxmlformats.org/officeDocument/2006/relationships/image" Target="../media/image55.png" /><Relationship Id="rId45" Type="http://schemas.openxmlformats.org/officeDocument/2006/relationships/image" Target="../media/image56.svg" /><Relationship Id="rId46" Type="http://schemas.openxmlformats.org/officeDocument/2006/relationships/image" Target="../media/image55.png" /><Relationship Id="rId47" Type="http://schemas.openxmlformats.org/officeDocument/2006/relationships/image" Target="../media/image56.svg" /><Relationship Id="rId48" Type="http://schemas.openxmlformats.org/officeDocument/2006/relationships/image" Target="../media/image55.png" /><Relationship Id="rId49" Type="http://schemas.openxmlformats.org/officeDocument/2006/relationships/image" Target="../media/image56.svg" /><Relationship Id="rId50" Type="http://schemas.openxmlformats.org/officeDocument/2006/relationships/image" Target="../media/image55.png" /><Relationship Id="rId51" Type="http://schemas.openxmlformats.org/officeDocument/2006/relationships/image" Target="../media/image56.svg" /><Relationship Id="rId52" Type="http://schemas.openxmlformats.org/officeDocument/2006/relationships/image" Target="../media/image55.png" /><Relationship Id="rId53" Type="http://schemas.openxmlformats.org/officeDocument/2006/relationships/image" Target="../media/image56.svg" /><Relationship Id="rId54" Type="http://schemas.openxmlformats.org/officeDocument/2006/relationships/image" Target="../media/image55.png" /><Relationship Id="rId55" Type="http://schemas.openxmlformats.org/officeDocument/2006/relationships/image" Target="../media/image56.svg" /><Relationship Id="rId56" Type="http://schemas.openxmlformats.org/officeDocument/2006/relationships/image" Target="../media/image55.png" /><Relationship Id="rId57" Type="http://schemas.openxmlformats.org/officeDocument/2006/relationships/image" Target="../media/image56.svg" /><Relationship Id="rId58" Type="http://schemas.openxmlformats.org/officeDocument/2006/relationships/image" Target="../media/image55.png" /><Relationship Id="rId59" Type="http://schemas.openxmlformats.org/officeDocument/2006/relationships/image" Target="../media/image56.svg" /><Relationship Id="rId60" Type="http://schemas.openxmlformats.org/officeDocument/2006/relationships/image" Target="../media/image55.png" /><Relationship Id="rId61" Type="http://schemas.openxmlformats.org/officeDocument/2006/relationships/image" Target="../media/image56.svg" /><Relationship Id="rId62" Type="http://schemas.openxmlformats.org/officeDocument/2006/relationships/image" Target="../media/image55.png" /><Relationship Id="rId63" Type="http://schemas.openxmlformats.org/officeDocument/2006/relationships/image" Target="../media/image56.svg" /><Relationship Id="rId64" Type="http://schemas.openxmlformats.org/officeDocument/2006/relationships/image" Target="../media/image55.png" /><Relationship Id="rId65" Type="http://schemas.openxmlformats.org/officeDocument/2006/relationships/image" Target="../media/image56.svg" /><Relationship Id="rId66" Type="http://schemas.openxmlformats.org/officeDocument/2006/relationships/image" Target="../media/image55.png" /><Relationship Id="rId67" Type="http://schemas.openxmlformats.org/officeDocument/2006/relationships/image" Target="../media/image56.svg" /><Relationship Id="rId68" Type="http://schemas.openxmlformats.org/officeDocument/2006/relationships/image" Target="../media/image55.png" /><Relationship Id="rId69" Type="http://schemas.openxmlformats.org/officeDocument/2006/relationships/image" Target="../media/image56.svg" /><Relationship Id="rId70" Type="http://schemas.openxmlformats.org/officeDocument/2006/relationships/image" Target="../media/image55.png" /><Relationship Id="rId71" Type="http://schemas.openxmlformats.org/officeDocument/2006/relationships/image" Target="../media/image56.svg" /><Relationship Id="rId72" Type="http://schemas.openxmlformats.org/officeDocument/2006/relationships/image" Target="../media/image55.png" /><Relationship Id="rId73" Type="http://schemas.openxmlformats.org/officeDocument/2006/relationships/image" Target="../media/image56.svg" /><Relationship Id="rId74" Type="http://schemas.openxmlformats.org/officeDocument/2006/relationships/image" Target="../media/image55.png" /><Relationship Id="rId75" Type="http://schemas.openxmlformats.org/officeDocument/2006/relationships/image" Target="../media/image56.svg" /><Relationship Id="rId76" Type="http://schemas.openxmlformats.org/officeDocument/2006/relationships/image" Target="../media/image55.png" /><Relationship Id="rId77" Type="http://schemas.openxmlformats.org/officeDocument/2006/relationships/image" Target="../media/image56.svg" /><Relationship Id="rId78" Type="http://schemas.openxmlformats.org/officeDocument/2006/relationships/image" Target="../media/image55.png" /><Relationship Id="rId79" Type="http://schemas.openxmlformats.org/officeDocument/2006/relationships/image" Target="../media/image56.svg" /><Relationship Id="rId80" Type="http://schemas.openxmlformats.org/officeDocument/2006/relationships/image" Target="../media/image55.png" /><Relationship Id="rId81" Type="http://schemas.openxmlformats.org/officeDocument/2006/relationships/image" Target="../media/image56.svg" /><Relationship Id="rId82" Type="http://schemas.openxmlformats.org/officeDocument/2006/relationships/image" Target="../media/image55.png" /><Relationship Id="rId83" Type="http://schemas.openxmlformats.org/officeDocument/2006/relationships/image" Target="../media/image56.svg" /><Relationship Id="rId84" Type="http://schemas.openxmlformats.org/officeDocument/2006/relationships/image" Target="../media/image55.png" /><Relationship Id="rId85" Type="http://schemas.openxmlformats.org/officeDocument/2006/relationships/image" Target="../media/image56.svg" /><Relationship Id="rId86" Type="http://schemas.openxmlformats.org/officeDocument/2006/relationships/image" Target="../media/image55.png" /><Relationship Id="rId87" Type="http://schemas.openxmlformats.org/officeDocument/2006/relationships/image" Target="../media/image56.svg" /><Relationship Id="rId88" Type="http://schemas.openxmlformats.org/officeDocument/2006/relationships/image" Target="../media/image55.png" /><Relationship Id="rId89" Type="http://schemas.openxmlformats.org/officeDocument/2006/relationships/image" Target="../media/image56.sv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3" Type="http://schemas.openxmlformats.org/officeDocument/2006/relationships/image" Target="../media/image47.svg" /><Relationship Id="rId14" Type="http://schemas.openxmlformats.org/officeDocument/2006/relationships/chart" Target="../charts/chart43.xml" /><Relationship Id="rId15" Type="http://schemas.openxmlformats.org/officeDocument/2006/relationships/image" Target="../media/image2.png" /><Relationship Id="rId16" Type="http://schemas.openxmlformats.org/officeDocument/2006/relationships/image" Target="../media/image3.svg" /><Relationship Id="rId17" Type="http://schemas.openxmlformats.org/officeDocument/2006/relationships/image" Target="../media/image40.png" /><Relationship Id="rId18" Type="http://schemas.openxmlformats.org/officeDocument/2006/relationships/image" Target="../media/image41.svg" /><Relationship Id="rId19" Type="http://schemas.openxmlformats.org/officeDocument/2006/relationships/image" Target="../media/image51.png" /><Relationship Id="rId20" Type="http://schemas.openxmlformats.org/officeDocument/2006/relationships/image" Target="../media/image52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png" /><Relationship Id="rId13" Type="http://schemas.openxmlformats.org/officeDocument/2006/relationships/image" Target="../media/image3.svg" /><Relationship Id="rId14" Type="http://schemas.openxmlformats.org/officeDocument/2006/relationships/image" Target="../media/image40.png" /><Relationship Id="rId15" Type="http://schemas.openxmlformats.org/officeDocument/2006/relationships/image" Target="../media/image41.svg" /><Relationship Id="rId16" Type="http://schemas.openxmlformats.org/officeDocument/2006/relationships/image" Target="../media/image42.png" /><Relationship Id="rId17" Type="http://schemas.openxmlformats.org/officeDocument/2006/relationships/image" Target="../media/image43.svg" /><Relationship Id="rId18" Type="http://schemas.openxmlformats.org/officeDocument/2006/relationships/image" Target="../media/image46.png" /><Relationship Id="rId19" Type="http://schemas.openxmlformats.org/officeDocument/2006/relationships/image" Target="../media/image47.svg" /><Relationship Id="rId20" Type="http://schemas.openxmlformats.org/officeDocument/2006/relationships/chart" Target="../charts/chart45.xml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8" Type="http://schemas.openxmlformats.org/officeDocument/2006/relationships/image" Target="../media/image40.png" /><Relationship Id="rId9" Type="http://schemas.openxmlformats.org/officeDocument/2006/relationships/image" Target="../media/image41.svg" /><Relationship Id="rId10" Type="http://schemas.openxmlformats.org/officeDocument/2006/relationships/image" Target="../media/image42.png" /><Relationship Id="rId11" Type="http://schemas.openxmlformats.org/officeDocument/2006/relationships/image" Target="../media/image43.svg" /><Relationship Id="rId12" Type="http://schemas.openxmlformats.org/officeDocument/2006/relationships/image" Target="../media/image36.png" /><Relationship Id="rId13" Type="http://schemas.openxmlformats.org/officeDocument/2006/relationships/image" Target="../media/image37.svg" /><Relationship Id="rId14" Type="http://schemas.openxmlformats.org/officeDocument/2006/relationships/image" Target="../media/image36.png" /><Relationship Id="rId15" Type="http://schemas.openxmlformats.org/officeDocument/2006/relationships/image" Target="../media/image3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PR45QA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Village Teapot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46.00%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£16.25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67.80%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Preston (Lancs)(6.37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Preston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PR45AU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Golden Ball PR45AU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PR45NB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Romanos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Smokies Longton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PR45AU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73.68%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35.56%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65 to 74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23.87%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Fast-Food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Café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Ball PR45AU and 338 Chains in 1 Miles from 29/01/2025 - 21/01/2026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Golden Ball PR45AU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Golden Ball PR45AU and 338 Chains in 1 Miles from 29/01/2025 - 21/01/2026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Golden Ball PR45AU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Golden Ball PR45AU and 338 Chains in 1 Miles from 29/01/2025 - 21/01/2026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Ball PR45AU and 338 Chains in 1 Miles from 29/01/2025 - 21/01/2026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Golden Ball PR45AU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1570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Ball PR45AU and 338 Chains in 1 Miles from 29/01/2025 - 21/01/2026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Golden Ball PR45AU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511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Ball PR45AU and 338 Chains in 1 Miles from 29/01/2025 - 21/01/2026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Golden Ball PR45AU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1526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Ball PR45AU and 338 Chains in 1 Miles from 29/01/2025 - 21/01/2026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Golden Ball PR45AU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Ball PR45AU and 338 Chains in 1 Miles from 29/01/2025 - 21/01/2026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Golden Ball PR45AU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1526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Golden Ball PR45AU for 29/01/2025 - 21/01/2026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Golden Ball PR45AU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Golden Ball PR45AU, who are the top 20 competitors from 338 Chains in 1 Miles for 29/01/2025 - 21/01/2026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Golden Ball PR45AU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Golden Ball PR45AU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1096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Golden Ball PR45AU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£2.29M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£4.48M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£7.56M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£52.60M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48.8%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68.8%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1063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 fill="norm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2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cap="none" spc="20" kern="8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Golden Ball PR45AU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3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4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4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4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4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7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7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8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8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8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8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  <a:ln>
            <a:headEnd type="none"/>
            <a:tailEnd type="none"/>
          </a:ln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graphicFrame>
        <p:nvGraphicFramePr>
          <p:cNvPr id="36" name="Table 36"/>
          <p:cNvGraphicFramePr/>
          <p:nvPr/>
        </p:nvGraphicFramePr>
        <p:xfrm rot="0"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Golden Ball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12.86%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50.66%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17.59%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6.15%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17.85%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9.06%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27.45%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95486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6.12%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29.00%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11.19%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11.15%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Golden Ball vs 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-12.35%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-4.99%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44.26%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-2.65%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-4.56%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-5.27%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-16.19%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Golden Ball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-3.73%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1.78%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-16.14%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39.47%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-4.36%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-9.51%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-3.37%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-4.13%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8.62%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-11.15%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-4.79%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-1.71%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-4.95%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1.90%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12.06%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Ball PR45AU</a:t>
            </a:r>
          </a:p>
        </p:txBody>
      </p:sp>
      <p:graphicFrame>
        <p:nvGraphicFramePr>
          <p:cNvPr id="29" name="Table 29"/>
          <p:cNvGraphicFramePr/>
          <p:nvPr/>
        </p:nvGraphicFramePr>
        <p:xfrm rot="0"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Golden Ball PR45AU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12.86%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50.66%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Romanos PR45NB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125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20.54%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6.83%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35.92%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Smokies Longton PR45AU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31.73%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1.58%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13.44%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17.74%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Village Teapot PR45QA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86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24.83%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16.10%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22.11%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0.66%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Orchid Cafe And Bar PR45AB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41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0.49%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1.06%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34.34%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28.59%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3137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Happy Bunnies PR45HA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28.68%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13.99%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18.43%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6.55%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0.87%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28.01%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Lucky Star Preston PR45FE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33.76%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32.42%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12.10%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Smokies PR45GA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54.72%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14.96%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18.50%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Mr Slice Guy PR45JE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40.62%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30.62%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9.15%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Cheek And Tongue S PR45AU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23.20%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8.87%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23.20%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36.86%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The Orchid Cafe Bar PR45AB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78.86%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Wave Coffee PR45NR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51.20%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29.20%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8489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2024-05-10T09:01:36Z</dcterms:modified>
  <cp:revision>134</cp:revision>
  <dc:title>PowerPoint Presentation</dc:title>
</cp:coreProperties>
</file>