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63" d="100"/>
          <a:sy n="63" d="100"/>
        </p:scale>
        <p:origin x="86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0FC-4CE8-976C-5A49CB1696AE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FC-4CE8-976C-5A49CB1696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Arms Hotel CM248BE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9.01E-2</c:v>
                </c:pt>
                <c:pt idx="1">
                  <c:v>9.8400000000000001E-2</c:v>
                </c:pt>
                <c:pt idx="2">
                  <c:v>9.8599999999999993E-2</c:v>
                </c:pt>
                <c:pt idx="3">
                  <c:v>0.1009</c:v>
                </c:pt>
                <c:pt idx="4">
                  <c:v>0.17929999999999999</c:v>
                </c:pt>
                <c:pt idx="5">
                  <c:v>0.24429999999999999</c:v>
                </c:pt>
                <c:pt idx="6">
                  <c:v>0.18820000000000001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FC-4CE8-976C-5A49CB169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Kings Arms Hotel CM248BE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2AB-4AD6-BDED-CF12E96E5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25C-4C2C-BA9E-736EDF591069}"/>
              </c:ext>
            </c:extLst>
          </c:dPt>
          <c:cat>
            <c:strRef>
              <c:f>'Sheet1'!$A$2</c:f>
              <c:strCache>
                <c:ptCount val="1"/>
                <c:pt idx="0">
                  <c:v>Kings Arms Hotel CM248BE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5C-4C2C-BA9E-736EDF5910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Kings Arms Hotel CM248BE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5C-4C2C-BA9E-736EDF591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Kings Arms Hotel CM248BE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BD6-4194-A255-C60E9CB08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DD-46CC-A1F8-5D71C5F327DF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DD-46CC-A1F8-5D71C5F327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Arms Hotel CM248BE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7.0199999999999999E-2</c:v>
                </c:pt>
                <c:pt idx="1">
                  <c:v>0.1052</c:v>
                </c:pt>
                <c:pt idx="2">
                  <c:v>0.27010000000000001</c:v>
                </c:pt>
                <c:pt idx="3">
                  <c:v>0.23</c:v>
                </c:pt>
                <c:pt idx="4">
                  <c:v>0.18</c:v>
                </c:pt>
                <c:pt idx="5">
                  <c:v>0.1031</c:v>
                </c:pt>
                <c:pt idx="6">
                  <c:v>4.1099999999999998E-2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DD-46CC-A1F8-5D71C5F32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7.0199999999999999E-2</c:v>
                </c:pt>
                <c:pt idx="1">
                  <c:v>0.1052</c:v>
                </c:pt>
                <c:pt idx="2">
                  <c:v>0.27010000000000001</c:v>
                </c:pt>
                <c:pt idx="3">
                  <c:v>0.23</c:v>
                </c:pt>
                <c:pt idx="4">
                  <c:v>0.18</c:v>
                </c:pt>
                <c:pt idx="5">
                  <c:v>0.1031</c:v>
                </c:pt>
                <c:pt idx="6">
                  <c:v>4.1099999999999998E-2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BCC-4729-A06F-727258DA4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9.01E-2</c:v>
                </c:pt>
                <c:pt idx="1">
                  <c:v>9.8400000000000001E-2</c:v>
                </c:pt>
                <c:pt idx="2">
                  <c:v>9.8599999999999993E-2</c:v>
                </c:pt>
                <c:pt idx="3">
                  <c:v>0.1009</c:v>
                </c:pt>
                <c:pt idx="4">
                  <c:v>0.17929999999999999</c:v>
                </c:pt>
                <c:pt idx="5">
                  <c:v>0.24429999999999999</c:v>
                </c:pt>
                <c:pt idx="6">
                  <c:v>0.18820000000000001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3F5-4110-B1AE-8708983CD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F02-4B0E-88D8-D980CAA90537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02-4B0E-88D8-D980CAA905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Arms Hotel CM248BE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0.254</c:v>
                </c:pt>
                <c:pt idx="1">
                  <c:v>0.57150000000000001</c:v>
                </c:pt>
                <c:pt idx="2">
                  <c:v>0.1744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02-4B0E-88D8-D980CAA90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0.254</c:v>
                </c:pt>
                <c:pt idx="1">
                  <c:v>0.57150000000000001</c:v>
                </c:pt>
                <c:pt idx="2">
                  <c:v>0.1744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B24-4321-B56D-4E729390F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2E7-4BDF-A5EB-3B3698C3A619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E7-4BDF-A5EB-3B3698C3A6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Arms Hotel CM248BE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0.32419999999999999</c:v>
                </c:pt>
                <c:pt idx="1">
                  <c:v>0.67569999999999997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E7-4BDF-A5EB-3B3698C3A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0.32419999999999999</c:v>
                </c:pt>
                <c:pt idx="1">
                  <c:v>0.67569999999999997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928-4E9A-B1D7-9A63857C7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63F-4C7A-911D-F0D6122BBAD6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A63F-4C7A-911D-F0D6122BBA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Arms Hotel CM248BE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6.7900000000000002E-2</c:v>
                </c:pt>
                <c:pt idx="1">
                  <c:v>1.7899999999999999E-2</c:v>
                </c:pt>
                <c:pt idx="2">
                  <c:v>0.4128</c:v>
                </c:pt>
                <c:pt idx="3">
                  <c:v>3.9100000000000003E-2</c:v>
                </c:pt>
                <c:pt idx="4">
                  <c:v>0.1681</c:v>
                </c:pt>
                <c:pt idx="5">
                  <c:v>9.1200000000000003E-2</c:v>
                </c:pt>
                <c:pt idx="6">
                  <c:v>5.8500000000000003E-2</c:v>
                </c:pt>
                <c:pt idx="7">
                  <c:v>0.14410000000000001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3F-4C7A-911D-F0D6122BB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39D-4367-A752-1BDF2D4A5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35C-4521-8561-6B3A7AB47983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5C-4521-8561-6B3A7AB479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Arms Hotel CM248BE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0.45879999999999999</c:v>
                </c:pt>
                <c:pt idx="1">
                  <c:v>0.129</c:v>
                </c:pt>
                <c:pt idx="2">
                  <c:v>5.2600000000000001E-2</c:v>
                </c:pt>
                <c:pt idx="3">
                  <c:v>0.12039999999999999</c:v>
                </c:pt>
                <c:pt idx="4">
                  <c:v>5.1900000000000002E-2</c:v>
                </c:pt>
                <c:pt idx="5">
                  <c:v>8.8499999999999995E-2</c:v>
                </c:pt>
                <c:pt idx="6">
                  <c:v>9.8400000000000001E-2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5C-4521-8561-6B3A7AB47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0.45879999999999999</c:v>
                </c:pt>
                <c:pt idx="1">
                  <c:v>0.129</c:v>
                </c:pt>
                <c:pt idx="2">
                  <c:v>5.2600000000000001E-2</c:v>
                </c:pt>
                <c:pt idx="3">
                  <c:v>0.12039999999999999</c:v>
                </c:pt>
                <c:pt idx="4">
                  <c:v>5.1900000000000002E-2</c:v>
                </c:pt>
                <c:pt idx="5">
                  <c:v>8.8499999999999995E-2</c:v>
                </c:pt>
                <c:pt idx="6">
                  <c:v>9.8400000000000001E-2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7A3-4F5D-9A7F-43D1B16A4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Kings Arms Hotel CM248BE</c:v>
                </c:pt>
              </c:strCache>
            </c:strRef>
          </c:cat>
          <c:val>
            <c:numRef>
              <c:f>'Sheet1'!$F$2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1-41ED-B5F9-263575560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C90-4867-AC3D-8598BD226466}"/>
              </c:ext>
            </c:extLst>
          </c:dPt>
          <c:cat>
            <c:strRef>
              <c:f>'Sheet1'!$A$2</c:f>
              <c:strCache>
                <c:ptCount val="1"/>
                <c:pt idx="0">
                  <c:v>Kings Arms Hotel CM248BE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90-4867-AC3D-8598BD2264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Kings Arms Hotel CM248BE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90-4867-AC3D-8598BD226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Kings Arms Hotel CM248BE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F54-4ABC-B1C4-7BE2554FE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0.645935781013806</c:v>
                </c:pt>
                <c:pt idx="1">
                  <c:v>0.71104633679991203</c:v>
                </c:pt>
                <c:pt idx="2">
                  <c:v>0.27308236814201198</c:v>
                </c:pt>
                <c:pt idx="3">
                  <c:v>0.79466461413928102</c:v>
                </c:pt>
                <c:pt idx="4">
                  <c:v>0.86891981659634399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8-4EEB-89DD-A43B3543A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F8-4EEB-89DD-A43B3543A8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BF8-4EEB-89DD-A43B3543A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Kings Arms Hotel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6.7900000000000002E-2</c:v>
                </c:pt>
                <c:pt idx="1">
                  <c:v>1.7899999999999999E-2</c:v>
                </c:pt>
                <c:pt idx="2">
                  <c:v>0.4128</c:v>
                </c:pt>
                <c:pt idx="3">
                  <c:v>3.9100000000000003E-2</c:v>
                </c:pt>
                <c:pt idx="4">
                  <c:v>0.1681</c:v>
                </c:pt>
                <c:pt idx="5">
                  <c:v>9.1200000000000003E-2</c:v>
                </c:pt>
                <c:pt idx="6">
                  <c:v>5.8500000000000003E-2</c:v>
                </c:pt>
                <c:pt idx="7">
                  <c:v>0.14410000000000001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E5-4719-86E4-4044A97A5B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8.0799999999999997E-2</c:v>
                </c:pt>
                <c:pt idx="1">
                  <c:v>5.9200000000000003E-2</c:v>
                </c:pt>
                <c:pt idx="2">
                  <c:v>0.2954</c:v>
                </c:pt>
                <c:pt idx="3">
                  <c:v>0.1118</c:v>
                </c:pt>
                <c:pt idx="4">
                  <c:v>0.1129</c:v>
                </c:pt>
                <c:pt idx="5">
                  <c:v>0.1162</c:v>
                </c:pt>
                <c:pt idx="6">
                  <c:v>7.1499999999999994E-2</c:v>
                </c:pt>
                <c:pt idx="7">
                  <c:v>0.15190000000000001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E5-4719-86E4-4044A97A5B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Kings Arms Hotel vs 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-1.29E-2</c:v>
                </c:pt>
                <c:pt idx="1">
                  <c:v>-4.1300000000000003E-2</c:v>
                </c:pt>
                <c:pt idx="2">
                  <c:v>0.1174</c:v>
                </c:pt>
                <c:pt idx="3">
                  <c:v>-7.2700000000000001E-2</c:v>
                </c:pt>
                <c:pt idx="4">
                  <c:v>5.5199999999999999E-2</c:v>
                </c:pt>
                <c:pt idx="5">
                  <c:v>-2.5000000000000001E-2</c:v>
                </c:pt>
                <c:pt idx="6">
                  <c:v>-1.2999999999999999E-2</c:v>
                </c:pt>
                <c:pt idx="7">
                  <c:v>-7.7999999999999996E-3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E5-4719-86E4-4044A97A5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E32-4990-BF54-D2A8082EA457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32-4990-BF54-D2A8082EA4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Arms Hotel CM248BE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0.53259999999999996</c:v>
                </c:pt>
                <c:pt idx="1">
                  <c:v>0.25669999999999998</c:v>
                </c:pt>
                <c:pt idx="2">
                  <c:v>7.6499999999999999E-2</c:v>
                </c:pt>
                <c:pt idx="3">
                  <c:v>6.5299999999999997E-2</c:v>
                </c:pt>
                <c:pt idx="4">
                  <c:v>6.8500000000000005E-2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32-4990-BF54-D2A8082EA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0.53259999999999996</c:v>
                </c:pt>
                <c:pt idx="1">
                  <c:v>0.25669999999999998</c:v>
                </c:pt>
                <c:pt idx="2">
                  <c:v>7.6499999999999999E-2</c:v>
                </c:pt>
                <c:pt idx="3">
                  <c:v>6.5299999999999997E-2</c:v>
                </c:pt>
                <c:pt idx="4">
                  <c:v>6.8500000000000005E-2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9C2-45AA-93CC-3C26E6EC3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11B-4E97-BF08-EBA7C5EED846}"/>
              </c:ext>
            </c:extLst>
          </c:dPt>
          <c:cat>
            <c:strRef>
              <c:f>'Sheet1'!$A$2</c:f>
              <c:strCache>
                <c:ptCount val="1"/>
                <c:pt idx="0">
                  <c:v>Kings Arms Hotel CM248BE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16.028600000000001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1B-4E97-BF08-EBA7C5EED8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Kings Arms Hotel CM248BE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16.028600000000001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1B-4E97-BF08-EBA7C5EED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06/02/2026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06/02/2026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06/02/2026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20.57%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Content Communities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£16.03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Anglia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67.58%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Stansted Mountfitchet(0.04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East of England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Cambridge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CM248BE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Fireside Inns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21336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Kings Arms Hotel CM248BE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57.15%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27.01%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35 to 44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24.43%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9631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Hotel CM248BE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1254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Arms Hotel CM248BE and 118 Chains in 1 Miles from 22/02/2023 - 14/02/2024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Kings Arms Hotel CM248BE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Hotel CM248BE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Kings Arms Hotel CM248BE for 22/02/2023 - 14/02/2024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Kings Arms Hotel CM248BE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Hotel CM248BE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669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Kings Arms Hotel CM248BE, who are the top 20 competitors from 118 Chains in 1 Miles for 22/02/2023 - 14/02/2024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Kings Arms Hotel CM248BE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Hotel CM248BE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1254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Kings Arms Hotel CM248BE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Hotel CM248BE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1254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Kings Arms Hotel CM248BE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Hotel CM248BE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£3.35M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£4.62M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£6.40M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£116.97M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71087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Kings Arms Hotel CM248BE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Our Local Destination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£13000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Hotel CM248BE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Hotel CM248BE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Arms Hotel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6.79%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1.79%</a:t>
                      </a:r>
                    </a:p>
                  </a:txBody>
                  <a:tcPr horzOverflow="overflow">
                    <a:solidFill>
                      <a:srgbClr val="5A8AC6">
                        <a:alpha val="5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41.28%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16.81%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9.12%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5.85%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14.41%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110515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8.08%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5.92%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29.54%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11.62%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15.19%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Arms Hotel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-1.29%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-4.13%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-7.27%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5.52%</a:t>
                      </a:r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-2.50%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-1.30%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-0.78%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Hotel CM248BE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Arms Hotel CM248BE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6.79%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41.28%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3.91%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16.81%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9.12%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5.85%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14.41%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Arms Hotel CM248BE and 118 Chains in 1 Miles from 22/02/2023 - 14/02/2024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Kings Arms Hotel CM248BE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Hotel CM248BE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1254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Kings Arms Hotel CM248BE and 118 Chains in 1 Miles from 22/02/2023 - 14/02/2024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Kings Arms Hotel CM248BE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Hotel CM248BE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1254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Hotel CM248BE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1254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Kings Arms Hotel CM248BE and 118 Chains in 1 Miles from 22/02/2023 - 14/02/2024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Hotel CM248BE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1254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Arms Hotel CM248BE and 118 Chains in 1 Miles from 22/02/2023 - 14/02/2024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Kings Arms Hotel CM248BE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Hotel CM248BE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Arms Hotel CM248BE and 118 Chains in 1 Miles from 22/02/2023 - 14/02/2024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Kings Arms Hotel CM248BE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Hotel CM248BE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Arms Hotel CM248BE and 118 Chains in 1 Miles from 22/02/2023 - 14/02/2024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Kings Arms Hotel CM248BE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Hotel CM248BE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671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Arms Hotel CM248BE and 118 Chains in 1 Miles from 22/02/2023 - 14/02/2024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Kings Arms Hotel CM248BE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Hotel CM248BE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1254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1496</Words>
  <Characters>0</Characters>
  <Application>Microsoft Office PowerPoint</Application>
  <PresentationFormat>Widescreen</PresentationFormat>
  <Lines>0</Lines>
  <Paragraphs>529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Sally Young</cp:lastModifiedBy>
  <cp:revision>134</cp:revision>
  <dcterms:created xsi:type="dcterms:W3CDTF">2023-02-27T15:44:52Z</dcterms:created>
  <dcterms:modified xsi:type="dcterms:W3CDTF">2026-02-06T11:40:30Z</dcterms:modified>
</cp:coreProperties>
</file>