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B5-4A74-AEBA-9EA555E09637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B5-4A74-AEBA-9EA555E096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Brown Cow BB74AW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1E-4</c:v>
                </c:pt>
                <c:pt idx="1">
                  <c:v>0</c:v>
                </c:pt>
                <c:pt idx="2">
                  <c:v>0.11409999999999999</c:v>
                </c:pt>
                <c:pt idx="3">
                  <c:v>0.13020000000000001</c:v>
                </c:pt>
                <c:pt idx="4">
                  <c:v>0.22309999999999999</c:v>
                </c:pt>
                <c:pt idx="5">
                  <c:v>0.2651</c:v>
                </c:pt>
                <c:pt idx="6">
                  <c:v>0.26719999999999999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B5-4A74-AEBA-9EA555E09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Brown Cow BB74AW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3E0-43B0-A5C0-A0744C012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CF2-4A20-90BD-F836A5E2A362}"/>
              </c:ext>
            </c:extLst>
          </c:dPt>
          <c:cat>
            <c:strRef>
              <c:f>'Sheet1'!$A$2</c:f>
              <c:strCache>
                <c:ptCount val="1"/>
                <c:pt idx="0">
                  <c:v>Brown Cow BB74AW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2-4A20-90BD-F836A5E2A3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Brown Cow BB74AW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F2-4A20-90BD-F836A5E2A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Brown Cow BB74AW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71E-40A6-9CC0-7D720F842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9A-4AD9-8076-16EEE6B5C087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9A-4AD9-8076-16EEE6B5C0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Brown Cow BB74AW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5.0900000000000001E-2</c:v>
                </c:pt>
                <c:pt idx="1">
                  <c:v>9.1899999999999996E-2</c:v>
                </c:pt>
                <c:pt idx="2">
                  <c:v>0.13039999999999999</c:v>
                </c:pt>
                <c:pt idx="3">
                  <c:v>0.15759999999999999</c:v>
                </c:pt>
                <c:pt idx="4">
                  <c:v>0.21809999999999999</c:v>
                </c:pt>
                <c:pt idx="5">
                  <c:v>0.21210000000000001</c:v>
                </c:pt>
                <c:pt idx="6">
                  <c:v>0.1386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9A-4AD9-8076-16EEE6B5C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5.0900000000000001E-2</c:v>
                </c:pt>
                <c:pt idx="1">
                  <c:v>9.1899999999999996E-2</c:v>
                </c:pt>
                <c:pt idx="2">
                  <c:v>0.13039999999999999</c:v>
                </c:pt>
                <c:pt idx="3">
                  <c:v>0.15759999999999999</c:v>
                </c:pt>
                <c:pt idx="4">
                  <c:v>0.21809999999999999</c:v>
                </c:pt>
                <c:pt idx="5">
                  <c:v>0.21210000000000001</c:v>
                </c:pt>
                <c:pt idx="6">
                  <c:v>0.1386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9E9-4E58-9DAD-8E50257C5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1E-4</c:v>
                </c:pt>
                <c:pt idx="1">
                  <c:v>0</c:v>
                </c:pt>
                <c:pt idx="2">
                  <c:v>0.11409999999999999</c:v>
                </c:pt>
                <c:pt idx="3">
                  <c:v>0.13020000000000001</c:v>
                </c:pt>
                <c:pt idx="4">
                  <c:v>0.22309999999999999</c:v>
                </c:pt>
                <c:pt idx="5">
                  <c:v>0.2651</c:v>
                </c:pt>
                <c:pt idx="6">
                  <c:v>0.26719999999999999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FFF-4E6A-AD68-E7D38414D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19-4F52-BAAF-51355693A859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19-4F52-BAAF-51355693A8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Brown Cow BB74AW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0.30130000000000001</c:v>
                </c:pt>
                <c:pt idx="1">
                  <c:v>0.54969999999999997</c:v>
                </c:pt>
                <c:pt idx="2">
                  <c:v>0.14879999999999999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19-4F52-BAAF-51355693A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0.30130000000000001</c:v>
                </c:pt>
                <c:pt idx="1">
                  <c:v>0.54969999999999997</c:v>
                </c:pt>
                <c:pt idx="2">
                  <c:v>0.14879999999999999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A87-4E21-A0DA-3E3E43A6F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80-4C14-815A-FCD741FE3588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80-4C14-815A-FCD741FE35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Brown Cow BB74AW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0.35120000000000001</c:v>
                </c:pt>
                <c:pt idx="1">
                  <c:v>0.64870000000000005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80-4C14-815A-FCD741FE3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0.35120000000000001</c:v>
                </c:pt>
                <c:pt idx="1">
                  <c:v>0.64870000000000005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30B-4D69-A254-37A5A629D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8E-4C35-B846-30BA2D9065FE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FE8E-4C35-B846-30BA2D9065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Brown Cow BB74AW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0.04</c:v>
                </c:pt>
                <c:pt idx="1">
                  <c:v>3.9600000000000003E-2</c:v>
                </c:pt>
                <c:pt idx="2">
                  <c:v>0.4178</c:v>
                </c:pt>
                <c:pt idx="3">
                  <c:v>2.6800000000000001E-2</c:v>
                </c:pt>
                <c:pt idx="4">
                  <c:v>0.1022</c:v>
                </c:pt>
                <c:pt idx="5">
                  <c:v>7.2700000000000001E-2</c:v>
                </c:pt>
                <c:pt idx="6">
                  <c:v>3.3399999999999999E-2</c:v>
                </c:pt>
                <c:pt idx="7">
                  <c:v>0.26729999999999998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8E-4C35-B846-30BA2D906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9A5-490C-831E-A85340F5B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88-469F-A666-0281E155856B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88-469F-A666-0281E15585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Brown Cow BB74AW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0.15229999999999999</c:v>
                </c:pt>
                <c:pt idx="1">
                  <c:v>0.35039999999999999</c:v>
                </c:pt>
                <c:pt idx="2">
                  <c:v>0.1174</c:v>
                </c:pt>
                <c:pt idx="3">
                  <c:v>0.16070000000000001</c:v>
                </c:pt>
                <c:pt idx="4">
                  <c:v>0.1045</c:v>
                </c:pt>
                <c:pt idx="5">
                  <c:v>8.1000000000000003E-2</c:v>
                </c:pt>
                <c:pt idx="6">
                  <c:v>3.3399999999999999E-2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88-469F-A666-0281E1558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0.15229999999999999</c:v>
                </c:pt>
                <c:pt idx="1">
                  <c:v>0.35039999999999999</c:v>
                </c:pt>
                <c:pt idx="2">
                  <c:v>0.1174</c:v>
                </c:pt>
                <c:pt idx="3">
                  <c:v>0.16070000000000001</c:v>
                </c:pt>
                <c:pt idx="4">
                  <c:v>0.1045</c:v>
                </c:pt>
                <c:pt idx="5">
                  <c:v>8.1000000000000003E-2</c:v>
                </c:pt>
                <c:pt idx="6">
                  <c:v>3.3399999999999999E-2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C98-4B26-91E9-F9A9574BE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Brown Cow BB74AW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C-4139-AD8F-B9B7699E8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21-4668-8CC2-9BCBC0B76355}"/>
              </c:ext>
            </c:extLst>
          </c:dPt>
          <c:cat>
            <c:strRef>
              <c:f>'Sheet1'!$A$2</c:f>
              <c:strCache>
                <c:ptCount val="1"/>
                <c:pt idx="0">
                  <c:v>Brown Cow BB74AW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1-4668-8CC2-9BCBC0B763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Brown Cow BB74AW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21-4668-8CC2-9BCBC0B76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Brown Cow BB74AW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2FD-464E-8E00-44BE0BB25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FA5-4500-8DB4-A10435716281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5-4500-8DB4-A104357162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Brown Cow BB74AW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0.64410000000000001</c:v>
                </c:pt>
                <c:pt idx="1">
                  <c:v>0.21959999999999999</c:v>
                </c:pt>
                <c:pt idx="2">
                  <c:v>6.4399999999999999E-2</c:v>
                </c:pt>
                <c:pt idx="3">
                  <c:v>0.03</c:v>
                </c:pt>
                <c:pt idx="4">
                  <c:v>4.1700000000000001E-2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5-4500-8DB4-A10435716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0.64410000000000001</c:v>
                </c:pt>
                <c:pt idx="1">
                  <c:v>0.21959999999999999</c:v>
                </c:pt>
                <c:pt idx="2">
                  <c:v>6.4399999999999999E-2</c:v>
                </c:pt>
                <c:pt idx="3">
                  <c:v>0.03</c:v>
                </c:pt>
                <c:pt idx="4">
                  <c:v>4.1700000000000001E-2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532-4D94-AE23-6A489510B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43-43B8-8343-A047D69E8CC9}"/>
              </c:ext>
            </c:extLst>
          </c:dPt>
          <c:cat>
            <c:strRef>
              <c:f>'Sheet1'!$A$2</c:f>
              <c:strCache>
                <c:ptCount val="1"/>
                <c:pt idx="0">
                  <c:v>Brown Cow BB74AW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31.054600000000001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43-43B8-8343-A047D69E8C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Brown Cow BB74AW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31.054600000000001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43-43B8-8343-A047D69E8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20.11%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£31.05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64.88%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Clitheroe(3.39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Blackburn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BB74AW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4224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Brown Cow BB74AW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54.98%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21.82%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26.72%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2519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1630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Brown Cow BB74AW and 118 Chains in 1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Brown Cow BB74AW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Brown Cow BB74AW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Brown Cow BB74AW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Brown Cow BB74AW, who are the top 20 competitors from 118 Chains in 1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Brown Cow BB74AW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1630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Brown Cow BB74AW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Brown Cow BB74AW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£1.58M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£1.64M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£3.53M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£47.68M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Brown Cow BB74AW and 118 Chains in 1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Brown Cow BB74AW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Brown Cow BB74AW and 118 Chains in 1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Brown Cow BB74AW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Brown Cow BB74AW and 118 Chains in 1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Brown Cow BB74AW and 118 Chains in 1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Brown Cow BB74AW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Brown Cow BB74AW and 118 Chains in 1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Brown Cow BB74AW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820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Brown Cow BB74AW and 118 Chains in 1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Brown Cow BB74AW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Brown Cow BB74AW and 118 Chains in 1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Brown Cow BB74AW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Brown Cow BB74AW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1185</Words>
  <Characters>0</Characters>
  <Application>Microsoft Office PowerPoint</Application>
  <PresentationFormat>Widescreen</PresentationFormat>
  <Lines>0</Lines>
  <Paragraphs>435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2026-02-05T20:57:20Z</dcterms:modified>
</cp:coreProperties>
</file>