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8E-4831-B2D3-B7C013C541CE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E-4831-B2D3-B7C013C541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Shark CM201TH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4.9099999999999998E-2</c:v>
                </c:pt>
                <c:pt idx="1">
                  <c:v>5.3800000000000001E-2</c:v>
                </c:pt>
                <c:pt idx="2">
                  <c:v>4.9799999999999997E-2</c:v>
                </c:pt>
                <c:pt idx="3">
                  <c:v>7.1999999999999995E-2</c:v>
                </c:pt>
                <c:pt idx="4">
                  <c:v>0.37469999999999998</c:v>
                </c:pt>
                <c:pt idx="5">
                  <c:v>0.3034</c:v>
                </c:pt>
                <c:pt idx="6">
                  <c:v>9.6799999999999997E-2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8E-4831-B2D3-B7C013C54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Shark CM201TH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9.6199999999999994E-2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A57-41E7-BDFC-B1754B9D3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3D-439D-8A9E-3944F647E6EC}"/>
              </c:ext>
            </c:extLst>
          </c:dPt>
          <c:cat>
            <c:strRef>
              <c:f>'Sheet1'!$A$2</c:f>
              <c:strCache>
                <c:ptCount val="1"/>
                <c:pt idx="0">
                  <c:v>Shark CM201TH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3D-439D-8A9E-3944F647E6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Shark CM201TH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3D-439D-8A9E-3944F647E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Shark CM201TH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BCD-4005-B4C6-333B1B00C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D7-4BBB-878C-6857D9A958DA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D7-4BBB-878C-6857D9A958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Shark CM201TH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8.5500000000000007E-2</c:v>
                </c:pt>
                <c:pt idx="1">
                  <c:v>8.5599999999999996E-2</c:v>
                </c:pt>
                <c:pt idx="2">
                  <c:v>0.44929999999999998</c:v>
                </c:pt>
                <c:pt idx="3">
                  <c:v>0.26240000000000002</c:v>
                </c:pt>
                <c:pt idx="4">
                  <c:v>8.9099999999999999E-2</c:v>
                </c:pt>
                <c:pt idx="5">
                  <c:v>2.1899999999999999E-2</c:v>
                </c:pt>
                <c:pt idx="6">
                  <c:v>5.8999999999999999E-3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D7-4BBB-878C-6857D9A95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8.5500000000000007E-2</c:v>
                </c:pt>
                <c:pt idx="1">
                  <c:v>8.5599999999999996E-2</c:v>
                </c:pt>
                <c:pt idx="2">
                  <c:v>0.44929999999999998</c:v>
                </c:pt>
                <c:pt idx="3">
                  <c:v>0.26240000000000002</c:v>
                </c:pt>
                <c:pt idx="4">
                  <c:v>8.9099999999999999E-2</c:v>
                </c:pt>
                <c:pt idx="5">
                  <c:v>2.1899999999999999E-2</c:v>
                </c:pt>
                <c:pt idx="6">
                  <c:v>5.8999999999999999E-3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B9D-4B2B-9686-1E037D1E5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4.9099999999999998E-2</c:v>
                </c:pt>
                <c:pt idx="1">
                  <c:v>5.3800000000000001E-2</c:v>
                </c:pt>
                <c:pt idx="2">
                  <c:v>4.9799999999999997E-2</c:v>
                </c:pt>
                <c:pt idx="3">
                  <c:v>7.1999999999999995E-2</c:v>
                </c:pt>
                <c:pt idx="4">
                  <c:v>0.37469999999999998</c:v>
                </c:pt>
                <c:pt idx="5">
                  <c:v>0.3034</c:v>
                </c:pt>
                <c:pt idx="6">
                  <c:v>9.6799999999999997E-2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537-4F90-8848-5A38BCFE8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F7-48CE-8D65-47CF99241389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F7-48CE-8D65-47CF992413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Shark CM201TH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0.17319999999999999</c:v>
                </c:pt>
                <c:pt idx="1">
                  <c:v>0.46879999999999999</c:v>
                </c:pt>
                <c:pt idx="2">
                  <c:v>0.35780000000000001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F7-48CE-8D65-47CF99241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0.17319999999999999</c:v>
                </c:pt>
                <c:pt idx="1">
                  <c:v>0.46879999999999999</c:v>
                </c:pt>
                <c:pt idx="2">
                  <c:v>0.35780000000000001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65-4F13-BFC9-C98739829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AE-4668-A096-A3511A31FF01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AE-4668-A096-A3511A31FF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Shark CM201TH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0.47489999999999999</c:v>
                </c:pt>
                <c:pt idx="1">
                  <c:v>0.52500000000000002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AE-4668-A096-A3511A31F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0.47489999999999999</c:v>
                </c:pt>
                <c:pt idx="1">
                  <c:v>0.52500000000000002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476-4C90-8E29-2B9425A8E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D6-4D01-87CE-0A61CB4D9E25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4DD6-4D01-87CE-0A61CB4D9E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Shark CM201TH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0.1249</c:v>
                </c:pt>
                <c:pt idx="1">
                  <c:v>0.16389999999999999</c:v>
                </c:pt>
                <c:pt idx="2">
                  <c:v>5.7299999999999997E-2</c:v>
                </c:pt>
                <c:pt idx="3">
                  <c:v>2.12E-2</c:v>
                </c:pt>
                <c:pt idx="4">
                  <c:v>5.7000000000000002E-3</c:v>
                </c:pt>
                <c:pt idx="5">
                  <c:v>0.38590000000000002</c:v>
                </c:pt>
                <c:pt idx="6">
                  <c:v>0.22950000000000001</c:v>
                </c:pt>
                <c:pt idx="7">
                  <c:v>1.12E-2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D6-4D01-87CE-0A61CB4D9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D7C-483D-8CF8-08EAF295E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2D-470A-BFA0-785C88CE8D6A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2D-470A-BFA0-785C88CE8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Shark CM201TH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0.29049999999999998</c:v>
                </c:pt>
                <c:pt idx="1">
                  <c:v>0.41460000000000002</c:v>
                </c:pt>
                <c:pt idx="2">
                  <c:v>2.3300000000000001E-2</c:v>
                </c:pt>
                <c:pt idx="3">
                  <c:v>2.1499999999999998E-2</c:v>
                </c:pt>
                <c:pt idx="4">
                  <c:v>8.8599999999999998E-2</c:v>
                </c:pt>
                <c:pt idx="5">
                  <c:v>0.12189999999999999</c:v>
                </c:pt>
                <c:pt idx="6">
                  <c:v>3.9199999999999999E-2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2D-470A-BFA0-785C88CE8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0.29049999999999998</c:v>
                </c:pt>
                <c:pt idx="1">
                  <c:v>0.41460000000000002</c:v>
                </c:pt>
                <c:pt idx="2">
                  <c:v>2.3300000000000001E-2</c:v>
                </c:pt>
                <c:pt idx="3">
                  <c:v>2.1499999999999998E-2</c:v>
                </c:pt>
                <c:pt idx="4">
                  <c:v>8.8599999999999998E-2</c:v>
                </c:pt>
                <c:pt idx="5">
                  <c:v>0.12189999999999999</c:v>
                </c:pt>
                <c:pt idx="6">
                  <c:v>3.9199999999999999E-2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BD6-4D77-B293-99E418007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Shark CM201TH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0-41DE-BEC3-3E03F211E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93-4958-8BCA-35E1F077460A}"/>
              </c:ext>
            </c:extLst>
          </c:dPt>
          <c:cat>
            <c:strRef>
              <c:f>'Sheet1'!$A$2</c:f>
              <c:strCache>
                <c:ptCount val="1"/>
                <c:pt idx="0">
                  <c:v>Shark CM201TH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3-4958-8BCA-35E1F07746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Shark CM201TH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93-4958-8BCA-35E1F0774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Shark CM201TH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7E7-497B-A9D2-C99BF43B2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4F-4D46-BD69-7EDE1DAC0D09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F-4D46-BD69-7EDE1DAC0D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Shark CM201TH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0.40629999999999999</c:v>
                </c:pt>
                <c:pt idx="1">
                  <c:v>0.28210000000000002</c:v>
                </c:pt>
                <c:pt idx="2">
                  <c:v>0.1052</c:v>
                </c:pt>
                <c:pt idx="3">
                  <c:v>0.1157</c:v>
                </c:pt>
                <c:pt idx="4">
                  <c:v>9.0499999999999997E-2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4F-4D46-BD69-7EDE1DAC0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0.40629999999999999</c:v>
                </c:pt>
                <c:pt idx="1">
                  <c:v>0.28210000000000002</c:v>
                </c:pt>
                <c:pt idx="2">
                  <c:v>0.1052</c:v>
                </c:pt>
                <c:pt idx="3">
                  <c:v>0.1157</c:v>
                </c:pt>
                <c:pt idx="4">
                  <c:v>9.0499999999999997E-2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D4A-4A45-A6B5-4D738C8E1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27-4526-8B3D-3FD234A3A666}"/>
              </c:ext>
            </c:extLst>
          </c:dPt>
          <c:cat>
            <c:strRef>
              <c:f>'Sheet1'!$A$2</c:f>
              <c:strCache>
                <c:ptCount val="1"/>
                <c:pt idx="0">
                  <c:v>Shark CM201TH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9.4545999999999992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27-4526-8B3D-3FD234A3A6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Shark CM201TH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9.5508000000000006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27-4526-8B3D-3FD234A3A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36.81%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£9.55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52.50%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Harlow Town(1.27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Cambridge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CM201TH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McMullens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1557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Shark CM201TH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46.88%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44.93%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37.47%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19852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475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Shark CM201TH and 1 Chains in 1 Miles from 05/03/2025 - 25/02/2026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Shark CM201TH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Shark CM201TH for 05/03/2025 - 25/02/2026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Shark CM201TH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Shark CM201TH, who are the top 20 competitors from 1 Chains in 1 Miles for 05/03/2025 - 25/02/2026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Shark CM201TH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475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Shark CM201TH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Shark CM201TH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£232K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£265K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£27.42M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£78.46M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Shark CM201TH and 1 Chains in 1 Miles from 05/03/2025 - 25/02/2026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Shark CM201TH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Shark CM201TH and 1 Chains in 1 Miles from 05/03/2025 - 25/02/2026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Shark CM201TH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Shark CM201TH and 1 Chains in 1 Miles from 05/03/2025 - 25/02/2026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Shark CM201TH and 1 Chains in 1 Miles from 05/03/2025 - 25/02/2026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Shark CM201TH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Shark CM201TH and 1 Chains in 1 Miles from 05/03/2025 - 25/02/2026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Shark CM201TH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Shark CM201TH and 1 Chains in 1 Miles from 05/03/2025 - 25/02/2026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Shark CM201TH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Shark CM201TH and 1 Chains in 1 Miles from 05/03/2025 - 25/02/2026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Shark CM201TH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Shark CM201TH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1150</Words>
  <Characters>0</Characters>
  <Application>Microsoft Office PowerPoint</Application>
  <PresentationFormat>Widescreen</PresentationFormat>
  <Lines>0</Lines>
  <Paragraphs>435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2026-03-17T13:47:57Z</dcterms:modified>
</cp:coreProperties>
</file>