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/>
    <p:restoredTop sz="94660"/>
  </p:normalViewPr>
  <p:slideViewPr>
    <p:cSldViewPr snapToGrid="0">
      <p:cViewPr varScale="1">
        <p:scale>
          <a:sx n="63" d="100"/>
          <a:sy n="63" d="100"/>
        </p:scale>
        <p:origin x="8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A6-4CA6-AE91-5513C4DDF0E1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0.1019</c:v>
                </c:pt>
                <c:pt idx="1">
                  <c:v>0.11</c:v>
                </c:pt>
                <c:pt idx="2">
                  <c:v>0.13039999999999999</c:v>
                </c:pt>
                <c:pt idx="3">
                  <c:v>0.13489999999999999</c:v>
                </c:pt>
                <c:pt idx="4">
                  <c:v>0.1842</c:v>
                </c:pt>
                <c:pt idx="5">
                  <c:v>0.20649999999999999</c:v>
                </c:pt>
                <c:pt idx="6">
                  <c:v>0.13170000000000001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A6-4CA6-AE91-5513C4DDF0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Three Little Pigs EX172BP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7.8100000000000003E-2</c:v>
                </c:pt>
                <c:pt idx="1">
                  <c:v>0.1023</c:v>
                </c:pt>
                <c:pt idx="2">
                  <c:v>0.1168</c:v>
                </c:pt>
                <c:pt idx="3">
                  <c:v>0.1027</c:v>
                </c:pt>
                <c:pt idx="4">
                  <c:v>0.2064</c:v>
                </c:pt>
                <c:pt idx="5">
                  <c:v>0.24970000000000001</c:v>
                </c:pt>
                <c:pt idx="6">
                  <c:v>0.14360000000000001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A6-4CA6-AE91-5513C4DDF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Paint pots of Devon EX173LG</c:v>
                </c:pt>
                <c:pt idx="1">
                  <c:v>Amapola EX173DT</c:v>
                </c:pt>
              </c:strCache>
            </c:strRef>
          </c:cat>
          <c:val>
            <c:numRef>
              <c:f>'Sheet1'!$D$2:$D$16</c:f>
              <c:numCache>
                <c:formatCode>General</c:formatCode>
                <c:ptCount val="15"/>
                <c:pt idx="0">
                  <c:v>11.533899999999999</c:v>
                </c:pt>
                <c:pt idx="1">
                  <c:v>3.2894999999999999</c:v>
                </c:pt>
                <c:pt idx="2">
                  <c:v>2.8763999999999998</c:v>
                </c:pt>
                <c:pt idx="3">
                  <c:v>2.7605</c:v>
                </c:pt>
                <c:pt idx="4">
                  <c:v>2.0459000000000001</c:v>
                </c:pt>
                <c:pt idx="5">
                  <c:v>0.96750000000000003</c:v>
                </c:pt>
                <c:pt idx="6">
                  <c:v>0.89370000000000005</c:v>
                </c:pt>
                <c:pt idx="7">
                  <c:v>0.80120000000000002</c:v>
                </c:pt>
                <c:pt idx="8">
                  <c:v>0.44969999999999999</c:v>
                </c:pt>
                <c:pt idx="9">
                  <c:v>0.44640000000000002</c:v>
                </c:pt>
                <c:pt idx="10">
                  <c:v>0.39729999999999999</c:v>
                </c:pt>
                <c:pt idx="11">
                  <c:v>-0.10879999999999999</c:v>
                </c:pt>
                <c:pt idx="12">
                  <c:v>-1.9782999999999999</c:v>
                </c:pt>
                <c:pt idx="13">
                  <c:v>-1.9846999999999999</c:v>
                </c:pt>
                <c:pt idx="14">
                  <c:v>-2.6918000000000002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36E-4F6C-9334-1FD35695E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1AE-4852-B5FC-08F508531932}"/>
              </c:ext>
            </c:extLst>
          </c:dPt>
          <c:cat>
            <c:strRef>
              <c:f>'Sheet1'!$A$2:$A$21</c:f>
              <c:strCache>
                <c:ptCount val="20"/>
                <c:pt idx="0">
                  <c:v>Mcdonalds 1801credito EX173FD</c:v>
                </c:pt>
                <c:pt idx="1">
                  <c:v>Mcdonalds 8261801 EX171BZ</c:v>
                </c:pt>
                <c:pt idx="2">
                  <c:v>Camper Coffee Co EX171HN</c:v>
                </c:pt>
                <c:pt idx="3">
                  <c:v>The Dive In Ca EX171ER</c:v>
                </c:pt>
                <c:pt idx="4">
                  <c:v>Planet Play Crediton EX171HB</c:v>
                </c:pt>
                <c:pt idx="5">
                  <c:v>Paint pots of Devon EX173LG</c:v>
                </c:pt>
                <c:pt idx="6">
                  <c:v>Hotstuff EX173HD</c:v>
                </c:pt>
                <c:pt idx="7">
                  <c:v>Amapola EX173DT</c:v>
                </c:pt>
                <c:pt idx="8">
                  <c:v>Ashtons Coffee EX172BY</c:v>
                </c:pt>
                <c:pt idx="9">
                  <c:v>Yummy Tummy Thai EX173LG</c:v>
                </c:pt>
                <c:pt idx="10">
                  <c:v>Baobab Cafe EX172BN</c:v>
                </c:pt>
                <c:pt idx="11">
                  <c:v>Saffron EX173JX</c:v>
                </c:pt>
                <c:pt idx="12">
                  <c:v>Ashtons Coffee EX172AJ</c:v>
                </c:pt>
                <c:pt idx="13">
                  <c:v>Golden Bridge EX173LB</c:v>
                </c:pt>
                <c:pt idx="14">
                  <c:v>Crediton Tandoori EX173DU</c:v>
                </c:pt>
                <c:pt idx="15">
                  <c:v>Trawlers Catch EX173JP</c:v>
                </c:pt>
                <c:pt idx="16">
                  <c:v>Chefs Choice Crediton EX173LF</c:v>
                </c:pt>
                <c:pt idx="17">
                  <c:v>Costa Crediton EX173AH</c:v>
                </c:pt>
                <c:pt idx="18">
                  <c:v>The Three Little Pigs EX172BP</c:v>
                </c:pt>
                <c:pt idx="19">
                  <c:v>Red Deer EX173PH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1.2699999999999999E-2</c:v>
                </c:pt>
                <c:pt idx="3">
                  <c:v>0</c:v>
                </c:pt>
                <c:pt idx="4">
                  <c:v>0</c:v>
                </c:pt>
                <c:pt idx="5">
                  <c:v>1E-3</c:v>
                </c:pt>
                <c:pt idx="6">
                  <c:v>0</c:v>
                </c:pt>
                <c:pt idx="7">
                  <c:v>7.7000000000000002E-3</c:v>
                </c:pt>
                <c:pt idx="8">
                  <c:v>8.6E-3</c:v>
                </c:pt>
                <c:pt idx="9">
                  <c:v>1.37E-2</c:v>
                </c:pt>
                <c:pt idx="10">
                  <c:v>2.6200000000000001E-2</c:v>
                </c:pt>
                <c:pt idx="11">
                  <c:v>2.1000000000000001E-2</c:v>
                </c:pt>
                <c:pt idx="12">
                  <c:v>2.8299999999999999E-2</c:v>
                </c:pt>
                <c:pt idx="13">
                  <c:v>3.8199999999999998E-2</c:v>
                </c:pt>
                <c:pt idx="14">
                  <c:v>4.8599999999999997E-2</c:v>
                </c:pt>
                <c:pt idx="15">
                  <c:v>6.0199999999999997E-2</c:v>
                </c:pt>
                <c:pt idx="16">
                  <c:v>9.7699999999999995E-2</c:v>
                </c:pt>
                <c:pt idx="17">
                  <c:v>9.4E-2</c:v>
                </c:pt>
                <c:pt idx="18">
                  <c:v>0.25090000000000001</c:v>
                </c:pt>
                <c:pt idx="19">
                  <c:v>0.2903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AE-4852-B5FC-08F5085319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Mcdonalds 1801credito EX173FD</c:v>
                </c:pt>
                <c:pt idx="1">
                  <c:v>Mcdonalds 8261801 EX171BZ</c:v>
                </c:pt>
                <c:pt idx="2">
                  <c:v>Camper Coffee Co EX171HN</c:v>
                </c:pt>
                <c:pt idx="3">
                  <c:v>The Dive In Ca EX171ER</c:v>
                </c:pt>
                <c:pt idx="4">
                  <c:v>Planet Play Crediton EX171HB</c:v>
                </c:pt>
                <c:pt idx="5">
                  <c:v>Paint pots of Devon EX173LG</c:v>
                </c:pt>
                <c:pt idx="6">
                  <c:v>Hotstuff EX173HD</c:v>
                </c:pt>
                <c:pt idx="7">
                  <c:v>Amapola EX173DT</c:v>
                </c:pt>
                <c:pt idx="8">
                  <c:v>Ashtons Coffee EX172BY</c:v>
                </c:pt>
                <c:pt idx="9">
                  <c:v>Yummy Tummy Thai EX173LG</c:v>
                </c:pt>
                <c:pt idx="10">
                  <c:v>Baobab Cafe EX172BN</c:v>
                </c:pt>
                <c:pt idx="11">
                  <c:v>Saffron EX173JX</c:v>
                </c:pt>
                <c:pt idx="12">
                  <c:v>Ashtons Coffee EX172AJ</c:v>
                </c:pt>
                <c:pt idx="13">
                  <c:v>Golden Bridge EX173LB</c:v>
                </c:pt>
                <c:pt idx="14">
                  <c:v>Crediton Tandoori EX173DU</c:v>
                </c:pt>
                <c:pt idx="15">
                  <c:v>Trawlers Catch EX173JP</c:v>
                </c:pt>
                <c:pt idx="16">
                  <c:v>Chefs Choice Crediton EX173LF</c:v>
                </c:pt>
                <c:pt idx="17">
                  <c:v>Costa Crediton EX173AH</c:v>
                </c:pt>
                <c:pt idx="18">
                  <c:v>The Three Little Pigs EX172BP</c:v>
                </c:pt>
                <c:pt idx="19">
                  <c:v>Red Deer EX173PH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0.34360000000000002</c:v>
                </c:pt>
                <c:pt idx="1">
                  <c:v>6.3899999999999998E-2</c:v>
                </c:pt>
                <c:pt idx="2">
                  <c:v>3.15E-2</c:v>
                </c:pt>
                <c:pt idx="3">
                  <c:v>1.6400000000000001E-2</c:v>
                </c:pt>
                <c:pt idx="4">
                  <c:v>1.03E-2</c:v>
                </c:pt>
                <c:pt idx="5">
                  <c:v>7.4000000000000003E-3</c:v>
                </c:pt>
                <c:pt idx="6">
                  <c:v>4.1000000000000003E-3</c:v>
                </c:pt>
                <c:pt idx="7">
                  <c:v>1.0800000000000001E-2</c:v>
                </c:pt>
                <c:pt idx="8">
                  <c:v>3.5999999999999999E-3</c:v>
                </c:pt>
                <c:pt idx="9">
                  <c:v>8.2000000000000007E-3</c:v>
                </c:pt>
                <c:pt idx="10">
                  <c:v>1.54E-2</c:v>
                </c:pt>
                <c:pt idx="11">
                  <c:v>8.0000000000000002E-3</c:v>
                </c:pt>
                <c:pt idx="12">
                  <c:v>1.24E-2</c:v>
                </c:pt>
                <c:pt idx="13">
                  <c:v>1.4500000000000001E-2</c:v>
                </c:pt>
                <c:pt idx="14">
                  <c:v>2.0799999999999999E-2</c:v>
                </c:pt>
                <c:pt idx="15">
                  <c:v>3.1399999999999997E-2</c:v>
                </c:pt>
                <c:pt idx="16">
                  <c:v>4.2700000000000002E-2</c:v>
                </c:pt>
                <c:pt idx="17">
                  <c:v>3.2800000000000003E-2</c:v>
                </c:pt>
                <c:pt idx="18">
                  <c:v>0.14219999999999999</c:v>
                </c:pt>
                <c:pt idx="19">
                  <c:v>0.1794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AE-4852-B5FC-08F508531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Mcdonalds 1801credito EX173FD</c:v>
                </c:pt>
                <c:pt idx="1">
                  <c:v>Mcdonalds 8261801 EX171BZ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0.34360000000000002</c:v>
                </c:pt>
                <c:pt idx="1">
                  <c:v>6.3899999999999998E-2</c:v>
                </c:pt>
                <c:pt idx="2">
                  <c:v>1.8800000000000001E-2</c:v>
                </c:pt>
                <c:pt idx="3">
                  <c:v>1.6400000000000001E-2</c:v>
                </c:pt>
                <c:pt idx="4">
                  <c:v>1.03E-2</c:v>
                </c:pt>
                <c:pt idx="5">
                  <c:v>6.4000000000000003E-3</c:v>
                </c:pt>
                <c:pt idx="6">
                  <c:v>4.1000000000000003E-3</c:v>
                </c:pt>
                <c:pt idx="7">
                  <c:v>3.0999999999999999E-3</c:v>
                </c:pt>
                <c:pt idx="8">
                  <c:v>-5.0000000000000001E-3</c:v>
                </c:pt>
                <c:pt idx="9">
                  <c:v>-5.4999999999999997E-3</c:v>
                </c:pt>
                <c:pt idx="10">
                  <c:v>-1.0800000000000001E-2</c:v>
                </c:pt>
                <c:pt idx="11">
                  <c:v>-1.2999999999999999E-2</c:v>
                </c:pt>
                <c:pt idx="12">
                  <c:v>-1.5900000000000001E-2</c:v>
                </c:pt>
                <c:pt idx="13">
                  <c:v>-2.3699999999999999E-2</c:v>
                </c:pt>
                <c:pt idx="14">
                  <c:v>-2.7799999999999998E-2</c:v>
                </c:pt>
                <c:pt idx="15">
                  <c:v>-2.8799999999999999E-2</c:v>
                </c:pt>
                <c:pt idx="16">
                  <c:v>-5.5E-2</c:v>
                </c:pt>
                <c:pt idx="17">
                  <c:v>-6.1199999999999997E-2</c:v>
                </c:pt>
                <c:pt idx="18">
                  <c:v>-0.1087</c:v>
                </c:pt>
                <c:pt idx="19">
                  <c:v>-0.1109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D75-4E33-BBAE-952AD009D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7BA-4EE9-BED7-8FD66F9E9A2F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5.1299999999999998E-2</c:v>
                </c:pt>
                <c:pt idx="1">
                  <c:v>0.20039999999999999</c:v>
                </c:pt>
                <c:pt idx="2">
                  <c:v>0.27250000000000002</c:v>
                </c:pt>
                <c:pt idx="3">
                  <c:v>0.16470000000000001</c:v>
                </c:pt>
                <c:pt idx="4">
                  <c:v>0.15179999999999999</c:v>
                </c:pt>
                <c:pt idx="5">
                  <c:v>9.5000000000000001E-2</c:v>
                </c:pt>
                <c:pt idx="6">
                  <c:v>6.3799999999999996E-2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BA-4EE9-BED7-8FD66F9E9A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Three Little Pigs EX172BP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4.19E-2</c:v>
                </c:pt>
                <c:pt idx="1">
                  <c:v>0.17069999999999999</c:v>
                </c:pt>
                <c:pt idx="2">
                  <c:v>0.16969999999999999</c:v>
                </c:pt>
                <c:pt idx="3">
                  <c:v>0.1996</c:v>
                </c:pt>
                <c:pt idx="4">
                  <c:v>0.17810000000000001</c:v>
                </c:pt>
                <c:pt idx="5">
                  <c:v>0.11360000000000001</c:v>
                </c:pt>
                <c:pt idx="6">
                  <c:v>0.12620000000000001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BA-4EE9-BED7-8FD66F9E9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-9.4000000000000004E-3</c:v>
                </c:pt>
                <c:pt idx="1">
                  <c:v>-2.9700000000000001E-2</c:v>
                </c:pt>
                <c:pt idx="2">
                  <c:v>-0.1028</c:v>
                </c:pt>
                <c:pt idx="3">
                  <c:v>3.49E-2</c:v>
                </c:pt>
                <c:pt idx="4">
                  <c:v>2.63E-2</c:v>
                </c:pt>
                <c:pt idx="5">
                  <c:v>1.8599999999999998E-2</c:v>
                </c:pt>
                <c:pt idx="6">
                  <c:v>6.2399999999999997E-2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2B5-43B2-8D56-351D721FC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-2.3800000000000002E-2</c:v>
                </c:pt>
                <c:pt idx="1">
                  <c:v>-7.7000000000000002E-3</c:v>
                </c:pt>
                <c:pt idx="2">
                  <c:v>-1.3599999999999999E-2</c:v>
                </c:pt>
                <c:pt idx="3">
                  <c:v>-3.2199999999999999E-2</c:v>
                </c:pt>
                <c:pt idx="4">
                  <c:v>2.2200000000000001E-2</c:v>
                </c:pt>
                <c:pt idx="5">
                  <c:v>4.3200000000000002E-2</c:v>
                </c:pt>
                <c:pt idx="6">
                  <c:v>1.1900000000000001E-2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AA1-454D-AA90-B172AF61C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1F9-4C50-8B45-E75066E33BBA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0.18379999999999999</c:v>
                </c:pt>
                <c:pt idx="1">
                  <c:v>0.62660000000000005</c:v>
                </c:pt>
                <c:pt idx="2">
                  <c:v>0.18940000000000001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F9-4C50-8B45-E75066E33B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Three Little Pigs EX172BP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0.1537</c:v>
                </c:pt>
                <c:pt idx="1">
                  <c:v>0.71250000000000002</c:v>
                </c:pt>
                <c:pt idx="2">
                  <c:v>0.13370000000000001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F9-4C50-8B45-E75066E33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-3.0099999999999998E-2</c:v>
                </c:pt>
                <c:pt idx="1">
                  <c:v>8.5900000000000004E-2</c:v>
                </c:pt>
                <c:pt idx="2">
                  <c:v>-5.57E-2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38C-4008-A081-1888B890E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36C-469E-BD4E-EA9097339650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0.48609999999999998</c:v>
                </c:pt>
                <c:pt idx="1">
                  <c:v>0.51380000000000003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6C-469E-BD4E-EA90973396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Three Little Pigs EX172BP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0.34620000000000001</c:v>
                </c:pt>
                <c:pt idx="1">
                  <c:v>0.65369999999999995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6C-469E-BD4E-EA9097339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-0.1399</c:v>
                </c:pt>
                <c:pt idx="1">
                  <c:v>0.1399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D02-4C31-80D6-7C210FE5D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3FE-4C6F-ABD7-DBF3B135C07B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0.14119999999999999</c:v>
                </c:pt>
                <c:pt idx="1">
                  <c:v>2.3400000000000001E-2</c:v>
                </c:pt>
                <c:pt idx="2">
                  <c:v>0.29630000000000001</c:v>
                </c:pt>
                <c:pt idx="3">
                  <c:v>1.2800000000000001E-2</c:v>
                </c:pt>
                <c:pt idx="4">
                  <c:v>2.6599999999999999E-2</c:v>
                </c:pt>
                <c:pt idx="5">
                  <c:v>0.27310000000000001</c:v>
                </c:pt>
                <c:pt idx="6">
                  <c:v>0.1048</c:v>
                </c:pt>
                <c:pt idx="7">
                  <c:v>0.1215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FE-4C6F-ABD7-DBF3B135C0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Three Little Pigs EX172BP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3.85E-2</c:v>
                </c:pt>
                <c:pt idx="1">
                  <c:v>1.5699999999999999E-2</c:v>
                </c:pt>
                <c:pt idx="2">
                  <c:v>0.41839999999999999</c:v>
                </c:pt>
                <c:pt idx="3">
                  <c:v>8.5000000000000006E-3</c:v>
                </c:pt>
                <c:pt idx="4">
                  <c:v>3.0599999999999999E-2</c:v>
                </c:pt>
                <c:pt idx="5">
                  <c:v>0.31040000000000001</c:v>
                </c:pt>
                <c:pt idx="6">
                  <c:v>7.5499999999999998E-2</c:v>
                </c:pt>
                <c:pt idx="7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FE-4C6F-ABD7-DBF3B135C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-0.1027</c:v>
                </c:pt>
                <c:pt idx="1">
                  <c:v>-7.7000000000000002E-3</c:v>
                </c:pt>
                <c:pt idx="2">
                  <c:v>0.1221</c:v>
                </c:pt>
                <c:pt idx="3">
                  <c:v>-4.3E-3</c:v>
                </c:pt>
                <c:pt idx="4">
                  <c:v>4.0000000000000001E-3</c:v>
                </c:pt>
                <c:pt idx="5">
                  <c:v>3.73E-2</c:v>
                </c:pt>
                <c:pt idx="6">
                  <c:v>-2.93E-2</c:v>
                </c:pt>
                <c:pt idx="7">
                  <c:v>-1.95E-2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6AC-49BB-9668-BC78A9483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3C7-4F62-A11A-938CCA741DF7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0.29360000000000003</c:v>
                </c:pt>
                <c:pt idx="1">
                  <c:v>7.5399999999999995E-2</c:v>
                </c:pt>
                <c:pt idx="2">
                  <c:v>0.11799999999999999</c:v>
                </c:pt>
                <c:pt idx="3">
                  <c:v>0.23960000000000001</c:v>
                </c:pt>
                <c:pt idx="4">
                  <c:v>0.1608</c:v>
                </c:pt>
                <c:pt idx="5">
                  <c:v>5.9499999999999997E-2</c:v>
                </c:pt>
                <c:pt idx="6">
                  <c:v>5.2699999999999997E-2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C7-4F62-A11A-938CCA741D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Three Little Pigs EX172BP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0.48859999999999998</c:v>
                </c:pt>
                <c:pt idx="1">
                  <c:v>7.3400000000000007E-2</c:v>
                </c:pt>
                <c:pt idx="2">
                  <c:v>0.10539999999999999</c:v>
                </c:pt>
                <c:pt idx="3">
                  <c:v>0.14230000000000001</c:v>
                </c:pt>
                <c:pt idx="4">
                  <c:v>7.7100000000000002E-2</c:v>
                </c:pt>
                <c:pt idx="5">
                  <c:v>3.6799999999999999E-2</c:v>
                </c:pt>
                <c:pt idx="6">
                  <c:v>7.6100000000000001E-2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C7-4F62-A11A-938CCA741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0.19500000000000001</c:v>
                </c:pt>
                <c:pt idx="1">
                  <c:v>-2E-3</c:v>
                </c:pt>
                <c:pt idx="2">
                  <c:v>-1.26E-2</c:v>
                </c:pt>
                <c:pt idx="3">
                  <c:v>-9.7299999999999998E-2</c:v>
                </c:pt>
                <c:pt idx="4">
                  <c:v>-8.3699999999999997E-2</c:v>
                </c:pt>
                <c:pt idx="5">
                  <c:v>-2.2700000000000001E-2</c:v>
                </c:pt>
                <c:pt idx="6">
                  <c:v>2.3400000000000001E-2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03C-4424-A09C-8D2069369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The Three Little Pigs EX172BP</c:v>
                </c:pt>
                <c:pt idx="1">
                  <c:v>Mcdonalds 1801credito EX173FD</c:v>
                </c:pt>
                <c:pt idx="2">
                  <c:v>Red Deer EX173PH</c:v>
                </c:pt>
                <c:pt idx="3">
                  <c:v>Mcdonalds 8261801 EX171BZ</c:v>
                </c:pt>
                <c:pt idx="4">
                  <c:v>Chefs Choice Crediton EX173LF</c:v>
                </c:pt>
                <c:pt idx="5">
                  <c:v>Trawlers Catch EX173JP</c:v>
                </c:pt>
                <c:pt idx="6">
                  <c:v>Crediton Tandoori EX173DU</c:v>
                </c:pt>
                <c:pt idx="7">
                  <c:v>Costa Crediton EX173AH</c:v>
                </c:pt>
                <c:pt idx="8">
                  <c:v>The Dive In Ca EX171ER</c:v>
                </c:pt>
                <c:pt idx="9">
                  <c:v>Amapola EX173DT</c:v>
                </c:pt>
                <c:pt idx="10">
                  <c:v>Golden Bridge EX173LB</c:v>
                </c:pt>
                <c:pt idx="11">
                  <c:v>Ashtons Coffee EX172AJ</c:v>
                </c:pt>
                <c:pt idx="12">
                  <c:v>Baobab Cafe EX172BN</c:v>
                </c:pt>
                <c:pt idx="13">
                  <c:v>Yummy Tummy Thai EX173LG</c:v>
                </c:pt>
                <c:pt idx="14">
                  <c:v>Saffron EX173JX</c:v>
                </c:pt>
                <c:pt idx="15">
                  <c:v>Planet Play Crediton EX171HB</c:v>
                </c:pt>
                <c:pt idx="16">
                  <c:v>Ashtons Coffee EX172BY</c:v>
                </c:pt>
                <c:pt idx="17">
                  <c:v>Paint pots of Devon EX173LG</c:v>
                </c:pt>
                <c:pt idx="18">
                  <c:v>Camper Coffee Co EX171HN</c:v>
                </c:pt>
                <c:pt idx="19">
                  <c:v>Hotstuff EX173HD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0.31619999999999998</c:v>
                </c:pt>
                <c:pt idx="1">
                  <c:v>0.246</c:v>
                </c:pt>
                <c:pt idx="2">
                  <c:v>0.157</c:v>
                </c:pt>
                <c:pt idx="3">
                  <c:v>4.8500000000000001E-2</c:v>
                </c:pt>
                <c:pt idx="4">
                  <c:v>3.5999999999999997E-2</c:v>
                </c:pt>
                <c:pt idx="5">
                  <c:v>2.8199999999999999E-2</c:v>
                </c:pt>
                <c:pt idx="6">
                  <c:v>2.75E-2</c:v>
                </c:pt>
                <c:pt idx="7">
                  <c:v>2.7300000000000001E-2</c:v>
                </c:pt>
                <c:pt idx="8">
                  <c:v>1.95E-2</c:v>
                </c:pt>
                <c:pt idx="9">
                  <c:v>1.8599999999999998E-2</c:v>
                </c:pt>
                <c:pt idx="10">
                  <c:v>1.5100000000000001E-2</c:v>
                </c:pt>
                <c:pt idx="11">
                  <c:v>1.34E-2</c:v>
                </c:pt>
                <c:pt idx="12">
                  <c:v>1.11E-2</c:v>
                </c:pt>
                <c:pt idx="13">
                  <c:v>9.2999999999999992E-3</c:v>
                </c:pt>
                <c:pt idx="14">
                  <c:v>7.7000000000000002E-3</c:v>
                </c:pt>
                <c:pt idx="15">
                  <c:v>4.4999999999999997E-3</c:v>
                </c:pt>
                <c:pt idx="16">
                  <c:v>4.0000000000000001E-3</c:v>
                </c:pt>
                <c:pt idx="17">
                  <c:v>3.7000000000000002E-3</c:v>
                </c:pt>
                <c:pt idx="18">
                  <c:v>3.0999999999999999E-3</c:v>
                </c:pt>
                <c:pt idx="19">
                  <c:v>2.5000000000000001E-3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0-41F1-A4BB-D40CF4440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31C-4F7D-9700-E93BFAD3FC1A}"/>
              </c:ext>
            </c:extLst>
          </c:dPt>
          <c:cat>
            <c:strRef>
              <c:f>'Sheet1'!$A$2:$A$21</c:f>
              <c:strCache>
                <c:ptCount val="20"/>
                <c:pt idx="0">
                  <c:v>Mcdonalds 1801credito EX173FD</c:v>
                </c:pt>
                <c:pt idx="1">
                  <c:v>Mcdonalds 8261801 EX171BZ</c:v>
                </c:pt>
                <c:pt idx="2">
                  <c:v>The Dive In Ca EX171ER</c:v>
                </c:pt>
                <c:pt idx="3">
                  <c:v>Amapola EX173DT</c:v>
                </c:pt>
                <c:pt idx="4">
                  <c:v>Planet Play Crediton EX171HB</c:v>
                </c:pt>
                <c:pt idx="5">
                  <c:v>Paint pots of Devon EX173LG</c:v>
                </c:pt>
                <c:pt idx="6">
                  <c:v>Camper Coffee Co EX171HN</c:v>
                </c:pt>
                <c:pt idx="7">
                  <c:v>Hotstuff EX173HD</c:v>
                </c:pt>
                <c:pt idx="8">
                  <c:v>Yummy Tummy Thai EX173LG</c:v>
                </c:pt>
                <c:pt idx="9">
                  <c:v>Ashtons Coffee EX172BY</c:v>
                </c:pt>
                <c:pt idx="10">
                  <c:v>Baobab Cafe EX172BN</c:v>
                </c:pt>
                <c:pt idx="11">
                  <c:v>Saffron EX173JX</c:v>
                </c:pt>
                <c:pt idx="12">
                  <c:v>Ashtons Coffee EX172AJ</c:v>
                </c:pt>
                <c:pt idx="13">
                  <c:v>Trawlers Catch EX173JP</c:v>
                </c:pt>
                <c:pt idx="14">
                  <c:v>Golden Bridge EX173LB</c:v>
                </c:pt>
                <c:pt idx="15">
                  <c:v>Crediton Tandoori EX173DU</c:v>
                </c:pt>
                <c:pt idx="16">
                  <c:v>Red Deer EX173PH</c:v>
                </c:pt>
                <c:pt idx="17">
                  <c:v>Chefs Choice Crediton EX173LF</c:v>
                </c:pt>
                <c:pt idx="18">
                  <c:v>Costa Crediton EX173AH</c:v>
                </c:pt>
                <c:pt idx="19">
                  <c:v>The Three Little Pigs EX172BP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0.01</c:v>
                </c:pt>
                <c:pt idx="4">
                  <c:v>0</c:v>
                </c:pt>
                <c:pt idx="5">
                  <c:v>5.0000000000000001E-4</c:v>
                </c:pt>
                <c:pt idx="6">
                  <c:v>1.1999999999999999E-3</c:v>
                </c:pt>
                <c:pt idx="7">
                  <c:v>0</c:v>
                </c:pt>
                <c:pt idx="8">
                  <c:v>1.2800000000000001E-2</c:v>
                </c:pt>
                <c:pt idx="9">
                  <c:v>8.0999999999999996E-3</c:v>
                </c:pt>
                <c:pt idx="10">
                  <c:v>1.9699999999999999E-2</c:v>
                </c:pt>
                <c:pt idx="11">
                  <c:v>1.5599999999999999E-2</c:v>
                </c:pt>
                <c:pt idx="12">
                  <c:v>2.98E-2</c:v>
                </c:pt>
                <c:pt idx="13">
                  <c:v>4.8800000000000003E-2</c:v>
                </c:pt>
                <c:pt idx="14">
                  <c:v>3.49E-2</c:v>
                </c:pt>
                <c:pt idx="15">
                  <c:v>5.3499999999999999E-2</c:v>
                </c:pt>
                <c:pt idx="16">
                  <c:v>0.19839999999999999</c:v>
                </c:pt>
                <c:pt idx="17">
                  <c:v>7.8399999999999997E-2</c:v>
                </c:pt>
                <c:pt idx="18">
                  <c:v>7.8799999999999995E-2</c:v>
                </c:pt>
                <c:pt idx="19">
                  <c:v>0.40870000000000001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1C-4F7D-9700-E93BFAD3FC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Mcdonalds 1801credito EX173FD</c:v>
                </c:pt>
                <c:pt idx="1">
                  <c:v>Mcdonalds 8261801 EX171BZ</c:v>
                </c:pt>
                <c:pt idx="2">
                  <c:v>The Dive In Ca EX171ER</c:v>
                </c:pt>
                <c:pt idx="3">
                  <c:v>Amapola EX173DT</c:v>
                </c:pt>
                <c:pt idx="4">
                  <c:v>Planet Play Crediton EX171HB</c:v>
                </c:pt>
                <c:pt idx="5">
                  <c:v>Paint pots of Devon EX173LG</c:v>
                </c:pt>
                <c:pt idx="6">
                  <c:v>Camper Coffee Co EX171HN</c:v>
                </c:pt>
                <c:pt idx="7">
                  <c:v>Hotstuff EX173HD</c:v>
                </c:pt>
                <c:pt idx="8">
                  <c:v>Yummy Tummy Thai EX173LG</c:v>
                </c:pt>
                <c:pt idx="9">
                  <c:v>Ashtons Coffee EX172BY</c:v>
                </c:pt>
                <c:pt idx="10">
                  <c:v>Baobab Cafe EX172BN</c:v>
                </c:pt>
                <c:pt idx="11">
                  <c:v>Saffron EX173JX</c:v>
                </c:pt>
                <c:pt idx="12">
                  <c:v>Ashtons Coffee EX172AJ</c:v>
                </c:pt>
                <c:pt idx="13">
                  <c:v>Trawlers Catch EX173JP</c:v>
                </c:pt>
                <c:pt idx="14">
                  <c:v>Golden Bridge EX173LB</c:v>
                </c:pt>
                <c:pt idx="15">
                  <c:v>Crediton Tandoori EX173DU</c:v>
                </c:pt>
                <c:pt idx="16">
                  <c:v>Red Deer EX173PH</c:v>
                </c:pt>
                <c:pt idx="17">
                  <c:v>Chefs Choice Crediton EX173LF</c:v>
                </c:pt>
                <c:pt idx="18">
                  <c:v>Costa Crediton EX173AH</c:v>
                </c:pt>
                <c:pt idx="19">
                  <c:v>The Three Little Pigs EX172BP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0.2621</c:v>
                </c:pt>
                <c:pt idx="1">
                  <c:v>5.4899999999999997E-2</c:v>
                </c:pt>
                <c:pt idx="2">
                  <c:v>1.9099999999999999E-2</c:v>
                </c:pt>
                <c:pt idx="3">
                  <c:v>1.7100000000000001E-2</c:v>
                </c:pt>
                <c:pt idx="4">
                  <c:v>5.4999999999999997E-3</c:v>
                </c:pt>
                <c:pt idx="5">
                  <c:v>4.1999999999999997E-3</c:v>
                </c:pt>
                <c:pt idx="6">
                  <c:v>3.8E-3</c:v>
                </c:pt>
                <c:pt idx="7">
                  <c:v>2.3999999999999998E-3</c:v>
                </c:pt>
                <c:pt idx="8">
                  <c:v>9.4000000000000004E-3</c:v>
                </c:pt>
                <c:pt idx="9">
                  <c:v>3.8E-3</c:v>
                </c:pt>
                <c:pt idx="10">
                  <c:v>1.2200000000000001E-2</c:v>
                </c:pt>
                <c:pt idx="11">
                  <c:v>7.9000000000000008E-3</c:v>
                </c:pt>
                <c:pt idx="12">
                  <c:v>1.47E-2</c:v>
                </c:pt>
                <c:pt idx="13">
                  <c:v>3.0800000000000001E-2</c:v>
                </c:pt>
                <c:pt idx="14">
                  <c:v>1.6799999999999999E-2</c:v>
                </c:pt>
                <c:pt idx="15">
                  <c:v>2.8000000000000001E-2</c:v>
                </c:pt>
                <c:pt idx="16">
                  <c:v>0.1623</c:v>
                </c:pt>
                <c:pt idx="17">
                  <c:v>4.0599999999999997E-2</c:v>
                </c:pt>
                <c:pt idx="18">
                  <c:v>2.98E-2</c:v>
                </c:pt>
                <c:pt idx="19">
                  <c:v>0.2737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1C-4F7D-9700-E93BFAD3F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Mcdonalds 1801credito EX173FD</c:v>
                </c:pt>
                <c:pt idx="1">
                  <c:v>Mcdonalds 8261801 EX171BZ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0.2621</c:v>
                </c:pt>
                <c:pt idx="1">
                  <c:v>5.4899999999999997E-2</c:v>
                </c:pt>
                <c:pt idx="2">
                  <c:v>1.9099999999999999E-2</c:v>
                </c:pt>
                <c:pt idx="3">
                  <c:v>7.1000000000000004E-3</c:v>
                </c:pt>
                <c:pt idx="4">
                  <c:v>5.4999999999999997E-3</c:v>
                </c:pt>
                <c:pt idx="5">
                  <c:v>3.7000000000000002E-3</c:v>
                </c:pt>
                <c:pt idx="6">
                  <c:v>2.5999999999999999E-3</c:v>
                </c:pt>
                <c:pt idx="7">
                  <c:v>2.3999999999999998E-3</c:v>
                </c:pt>
                <c:pt idx="8">
                  <c:v>-3.3999999999999998E-3</c:v>
                </c:pt>
                <c:pt idx="9">
                  <c:v>-4.3E-3</c:v>
                </c:pt>
                <c:pt idx="10">
                  <c:v>-7.4999999999999997E-3</c:v>
                </c:pt>
                <c:pt idx="11">
                  <c:v>-7.7000000000000002E-3</c:v>
                </c:pt>
                <c:pt idx="12">
                  <c:v>-1.5100000000000001E-2</c:v>
                </c:pt>
                <c:pt idx="13">
                  <c:v>-1.7999999999999999E-2</c:v>
                </c:pt>
                <c:pt idx="14">
                  <c:v>-1.8100000000000002E-2</c:v>
                </c:pt>
                <c:pt idx="15">
                  <c:v>-2.5499999999999998E-2</c:v>
                </c:pt>
                <c:pt idx="16">
                  <c:v>-3.61E-2</c:v>
                </c:pt>
                <c:pt idx="17">
                  <c:v>-3.78E-2</c:v>
                </c:pt>
                <c:pt idx="18">
                  <c:v>-4.9000000000000002E-2</c:v>
                </c:pt>
                <c:pt idx="19">
                  <c:v>-0.13500000000000001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2E0-4601-907D-869F42422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16-4848-8E12-08BC347D908B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0.53590000000000004</c:v>
                </c:pt>
                <c:pt idx="1">
                  <c:v>0.24099999999999999</c:v>
                </c:pt>
                <c:pt idx="2">
                  <c:v>7.6899999999999996E-2</c:v>
                </c:pt>
                <c:pt idx="3">
                  <c:v>6.4500000000000002E-2</c:v>
                </c:pt>
                <c:pt idx="4">
                  <c:v>8.1600000000000006E-2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16-4848-8E12-08BC347D90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Three Little Pigs EX172BP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0.44829999999999998</c:v>
                </c:pt>
                <c:pt idx="1">
                  <c:v>0.27910000000000001</c:v>
                </c:pt>
                <c:pt idx="2">
                  <c:v>9.9500000000000005E-2</c:v>
                </c:pt>
                <c:pt idx="3">
                  <c:v>8.2400000000000001E-2</c:v>
                </c:pt>
                <c:pt idx="4">
                  <c:v>9.0499999999999997E-2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16-4848-8E12-08BC347D9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-8.7599999999999997E-2</c:v>
                </c:pt>
                <c:pt idx="1">
                  <c:v>3.8100000000000002E-2</c:v>
                </c:pt>
                <c:pt idx="2">
                  <c:v>2.2599999999999999E-2</c:v>
                </c:pt>
                <c:pt idx="3">
                  <c:v>1.7899999999999999E-2</c:v>
                </c:pt>
                <c:pt idx="4">
                  <c:v>8.8999999999999999E-3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17D-4E9E-BD9B-4C5BBDC64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EEC-4465-8CC7-B82B33CC535C}"/>
              </c:ext>
            </c:extLst>
          </c:dPt>
          <c:cat>
            <c:strRef>
              <c:f>'Sheet1'!$A$2:$A$16</c:f>
              <c:strCache>
                <c:ptCount val="15"/>
                <c:pt idx="0">
                  <c:v>Paint pots of Devon EX173LG</c:v>
                </c:pt>
                <c:pt idx="1">
                  <c:v>Amapola EX173DT</c:v>
                </c:pt>
                <c:pt idx="2">
                  <c:v>Crediton Tandoori EX173DU</c:v>
                </c:pt>
                <c:pt idx="3">
                  <c:v>Baobab Cafe EX172BN</c:v>
                </c:pt>
                <c:pt idx="4">
                  <c:v>Golden Bridge EX173LB</c:v>
                </c:pt>
                <c:pt idx="5">
                  <c:v>Camper Coffee Co EX171HN</c:v>
                </c:pt>
                <c:pt idx="6">
                  <c:v>Trawlers Catch EX173JP</c:v>
                </c:pt>
                <c:pt idx="7">
                  <c:v>Chefs Choice Crediton EX173LF</c:v>
                </c:pt>
                <c:pt idx="8">
                  <c:v>Red Deer EX173PH</c:v>
                </c:pt>
                <c:pt idx="9">
                  <c:v>Ashtons Coffee EX172AJ</c:v>
                </c:pt>
                <c:pt idx="10">
                  <c:v>Ashtons Coffee EX172BY</c:v>
                </c:pt>
                <c:pt idx="11">
                  <c:v>Costa Crediton EX173AH</c:v>
                </c:pt>
                <c:pt idx="12">
                  <c:v>Yummy Tummy Thai EX173LG</c:v>
                </c:pt>
                <c:pt idx="13">
                  <c:v>The Three Little Pigs EX172BP</c:v>
                </c:pt>
                <c:pt idx="14">
                  <c:v>Saffron EX173JX</c:v>
                </c:pt>
              </c:strCache>
            </c:strRef>
          </c:cat>
          <c:val>
            <c:numRef>
              <c:f>'Sheet1'!$B$2:$B$16</c:f>
              <c:numCache>
                <c:formatCode>General</c:formatCode>
                <c:ptCount val="15"/>
                <c:pt idx="0">
                  <c:v>17.857500000000002</c:v>
                </c:pt>
                <c:pt idx="1">
                  <c:v>22.8354</c:v>
                </c:pt>
                <c:pt idx="2">
                  <c:v>38.824800000000003</c:v>
                </c:pt>
                <c:pt idx="3">
                  <c:v>15.181699999999999</c:v>
                </c:pt>
                <c:pt idx="4">
                  <c:v>20.236899999999999</c:v>
                </c:pt>
                <c:pt idx="5">
                  <c:v>4.4554</c:v>
                </c:pt>
                <c:pt idx="6">
                  <c:v>14.4346</c:v>
                </c:pt>
                <c:pt idx="7">
                  <c:v>14.4696</c:v>
                </c:pt>
                <c:pt idx="8">
                  <c:v>23.761500000000002</c:v>
                </c:pt>
                <c:pt idx="9">
                  <c:v>10.304600000000001</c:v>
                </c:pt>
                <c:pt idx="10">
                  <c:v>7.8361999999999998</c:v>
                </c:pt>
                <c:pt idx="11">
                  <c:v>7.2209000000000003</c:v>
                </c:pt>
                <c:pt idx="12">
                  <c:v>32.121400000000001</c:v>
                </c:pt>
                <c:pt idx="13">
                  <c:v>18.515899999999998</c:v>
                </c:pt>
                <c:pt idx="14">
                  <c:v>32.489600000000003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EC-4465-8CC7-B82B33CC53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'Sheet1'!$A$2:$A$16</c:f>
              <c:strCache>
                <c:ptCount val="15"/>
                <c:pt idx="0">
                  <c:v>Paint pots of Devon EX173LG</c:v>
                </c:pt>
                <c:pt idx="1">
                  <c:v>Amapola EX173DT</c:v>
                </c:pt>
                <c:pt idx="2">
                  <c:v>Crediton Tandoori EX173DU</c:v>
                </c:pt>
                <c:pt idx="3">
                  <c:v>Baobab Cafe EX172BN</c:v>
                </c:pt>
                <c:pt idx="4">
                  <c:v>Golden Bridge EX173LB</c:v>
                </c:pt>
                <c:pt idx="5">
                  <c:v>Camper Coffee Co EX171HN</c:v>
                </c:pt>
                <c:pt idx="6">
                  <c:v>Trawlers Catch EX173JP</c:v>
                </c:pt>
                <c:pt idx="7">
                  <c:v>Chefs Choice Crediton EX173LF</c:v>
                </c:pt>
                <c:pt idx="8">
                  <c:v>Red Deer EX173PH</c:v>
                </c:pt>
                <c:pt idx="9">
                  <c:v>Ashtons Coffee EX172AJ</c:v>
                </c:pt>
                <c:pt idx="10">
                  <c:v>Ashtons Coffee EX172BY</c:v>
                </c:pt>
                <c:pt idx="11">
                  <c:v>Costa Crediton EX173AH</c:v>
                </c:pt>
                <c:pt idx="12">
                  <c:v>Yummy Tummy Thai EX173LG</c:v>
                </c:pt>
                <c:pt idx="13">
                  <c:v>The Three Little Pigs EX172BP</c:v>
                </c:pt>
                <c:pt idx="14">
                  <c:v>Saffron EX173JX</c:v>
                </c:pt>
              </c:strCache>
            </c:strRef>
          </c:cat>
          <c:val>
            <c:numRef>
              <c:f>'Sheet1'!$C$2:$C$16</c:f>
              <c:numCache>
                <c:formatCode>General</c:formatCode>
                <c:ptCount val="15"/>
                <c:pt idx="0">
                  <c:v>29.391400000000001</c:v>
                </c:pt>
                <c:pt idx="1">
                  <c:v>26.1249</c:v>
                </c:pt>
                <c:pt idx="2">
                  <c:v>41.7012</c:v>
                </c:pt>
                <c:pt idx="3">
                  <c:v>17.9422</c:v>
                </c:pt>
                <c:pt idx="4">
                  <c:v>22.282800000000002</c:v>
                </c:pt>
                <c:pt idx="5">
                  <c:v>5.4229000000000003</c:v>
                </c:pt>
                <c:pt idx="6">
                  <c:v>15.3283</c:v>
                </c:pt>
                <c:pt idx="7">
                  <c:v>15.270799999999999</c:v>
                </c:pt>
                <c:pt idx="8">
                  <c:v>24.211200000000002</c:v>
                </c:pt>
                <c:pt idx="9">
                  <c:v>10.750999999999999</c:v>
                </c:pt>
                <c:pt idx="10">
                  <c:v>8.2334999999999994</c:v>
                </c:pt>
                <c:pt idx="11">
                  <c:v>7.1120999999999999</c:v>
                </c:pt>
                <c:pt idx="12">
                  <c:v>30.1431</c:v>
                </c:pt>
                <c:pt idx="13">
                  <c:v>16.531199999999998</c:v>
                </c:pt>
                <c:pt idx="14">
                  <c:v>29.797799999999999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EC-4465-8CC7-B82B33CC5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17/04/2026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17/04/2026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17/04/2026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17/04/2026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EX171BZ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Mcdonalds 8261801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28.03%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Content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£16.53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HarWest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65.38%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Crediton(1.15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Exeter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EX172BP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25781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The Three Little Pigs EX172BP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EX173FD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Mcdonalds 1801credito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Red Deer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EX173PH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71.25%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19.96%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24.98%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McDonalds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Marstons Community Food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McDonalds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34076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2578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Three Little Pigs EX172BP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20636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2110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Three Little Pigs EX172BP and 338 Chains in 1 Miles from 29/01/2025 - 21/01/2026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The Three Little Pigs EX172BP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578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Three Little Pigs EX172BP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9150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945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The Three Little Pigs EX172BP for 29/01/2025 - 21/01/2026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The Three Little Pigs EX172BP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578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Three Little Pigs EX172BP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945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The Three Little Pigs EX172BP, who are the top 20 competitors from 338 Chains in 1 Miles for 29/01/2025 - 21/01/2026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The Three Little Pigs EX172BP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578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Three Little Pigs EX172BP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2110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The Three Little Pigs EX172BP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578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Three Little Pigs EX172BP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The Three Little Pigs EX172BP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578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Three Little Pigs EX172BP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0668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£3.10M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£4.91M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£12.77M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£14.91M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Three Little Pigs EX172BP and 338 Chains in 1 Miles from 29/01/2025 - 21/01/2026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The Three Little Pigs EX172BP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578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Three Little Pigs EX172BP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20636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The Three Little Pigs EX172BP and 338 Chains in 1 Miles from 29/01/2025 - 21/01/2026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The Three Little Pigs EX172BP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578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Three Little Pigs EX172BP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20636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578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Three Little Pigs EX172BP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The Three Little Pigs EX172BP and 338 Chains in 1 Miles from 29/01/2025 - 21/01/2026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578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Three Little Pigs EX172BP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Three Little Pigs EX172BP and 338 Chains in 1 Miles from 29/01/2025 - 21/01/2026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The Three Little Pigs EX172BP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578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Three Little Pigs EX172BP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9547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991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Three Little Pigs EX172BP and 338 Chains in 1 Miles from 29/01/2025 - 21/01/2026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The Three Little Pigs EX172BP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578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Three Little Pigs EX172BP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8603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Three Little Pigs EX172BP and 338 Chains in 1 Miles from 29/01/2025 - 21/01/2026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The Three Little Pigs EX172BP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578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Three Little Pigs EX172BP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9157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947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The Three Little Pigs EX172BP and 338 Chains in 1 Miles from 29/01/2025 - 21/01/2026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The Three Little Pigs EX172BP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5781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The Three Little Pigs EX172BP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20636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8490</TotalTime>
  <Pages>0</Pages>
  <Words>1280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Sally Young</cp:lastModifiedBy>
  <cp:revision>134</cp:revision>
  <dcterms:created xsi:type="dcterms:W3CDTF">2023-02-27T15:44:52Z</dcterms:created>
  <dcterms:modified xsi:type="dcterms:W3CDTF">2026-04-17T08:35:38Z</dcterms:modified>
</cp:coreProperties>
</file>