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226-4468-8D73-E28367D748E6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0.1885</c:v>
                </c:pt>
                <c:pt idx="1">
                  <c:v>0.193</c:v>
                </c:pt>
                <c:pt idx="2">
                  <c:v>0.1389</c:v>
                </c:pt>
                <c:pt idx="3">
                  <c:v>0.14030000000000001</c:v>
                </c:pt>
                <c:pt idx="4">
                  <c:v>0.2034</c:v>
                </c:pt>
                <c:pt idx="5">
                  <c:v>9.6500000000000002E-2</c:v>
                </c:pt>
                <c:pt idx="6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26-4468-8D73-E28367D748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Owl Loughton IG104AL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0.1021</c:v>
                </c:pt>
                <c:pt idx="1">
                  <c:v>7.4300000000000005E-2</c:v>
                </c:pt>
                <c:pt idx="2">
                  <c:v>8.8499999999999995E-2</c:v>
                </c:pt>
                <c:pt idx="3">
                  <c:v>6.4399999999999999E-2</c:v>
                </c:pt>
                <c:pt idx="4">
                  <c:v>0.12609999999999999</c:v>
                </c:pt>
                <c:pt idx="5">
                  <c:v>0.24329999999999999</c:v>
                </c:pt>
                <c:pt idx="6">
                  <c:v>0.30080000000000001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26-4468-8D73-E28367D74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West Essex Golf Club E47QL</c:v>
                </c:pt>
                <c:pt idx="1">
                  <c:v>Owl Loughton IG104AL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2.5840000000000001</c:v>
                </c:pt>
                <c:pt idx="1">
                  <c:v>-2.7099999999999999E-2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FE9-4B2D-AC2F-AA78CD81C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C5C-4D6C-96B5-20C2E936C0CE}"/>
              </c:ext>
            </c:extLst>
          </c:dPt>
          <c:cat>
            <c:strRef>
              <c:f>'Sheet1'!$A$2:$A$4</c:f>
              <c:strCache>
                <c:ptCount val="3"/>
                <c:pt idx="0">
                  <c:v>Owl Loughton IG104AL</c:v>
                </c:pt>
                <c:pt idx="1">
                  <c:v>Fives And Heronian E47QL</c:v>
                </c:pt>
                <c:pt idx="2">
                  <c:v>West Essex Golf Club E47QL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0.56859999999999999</c:v>
                </c:pt>
                <c:pt idx="1">
                  <c:v>0</c:v>
                </c:pt>
                <c:pt idx="2">
                  <c:v>0.43130000000000002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C-4D6C-96B5-20C2E936C0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Owl Loughton IG104AL</c:v>
                </c:pt>
                <c:pt idx="1">
                  <c:v>Fives And Heronian E47QL</c:v>
                </c:pt>
                <c:pt idx="2">
                  <c:v>West Essex Golf Club E47QL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0.62949999999999995</c:v>
                </c:pt>
                <c:pt idx="1">
                  <c:v>5.0000000000000001E-4</c:v>
                </c:pt>
                <c:pt idx="2">
                  <c:v>0.36980000000000002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5C-4D6C-96B5-20C2E936C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Owl Loughton IG104AL</c:v>
                </c:pt>
                <c:pt idx="1">
                  <c:v>Fives And Heronian E47QL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6.0900000000000003E-2</c:v>
                </c:pt>
                <c:pt idx="1">
                  <c:v>5.0000000000000001E-4</c:v>
                </c:pt>
                <c:pt idx="2">
                  <c:v>-6.1499999999999999E-2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72C-4AF6-8E85-0A0AA2321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976-4622-835B-E54DF92D8AD2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0.1198</c:v>
                </c:pt>
                <c:pt idx="1">
                  <c:v>0.1166</c:v>
                </c:pt>
                <c:pt idx="2">
                  <c:v>0.1091</c:v>
                </c:pt>
                <c:pt idx="3">
                  <c:v>0.32369999999999999</c:v>
                </c:pt>
                <c:pt idx="4">
                  <c:v>0.1502</c:v>
                </c:pt>
                <c:pt idx="5">
                  <c:v>4.5499999999999999E-2</c:v>
                </c:pt>
                <c:pt idx="6">
                  <c:v>0.13469999999999999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76-4622-835B-E54DF92D8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Owl Loughton IG104AL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3.6999999999999998E-2</c:v>
                </c:pt>
                <c:pt idx="1">
                  <c:v>0.1338</c:v>
                </c:pt>
                <c:pt idx="2">
                  <c:v>0.26540000000000002</c:v>
                </c:pt>
                <c:pt idx="3">
                  <c:v>0.1439</c:v>
                </c:pt>
                <c:pt idx="4">
                  <c:v>0.15479999999999999</c:v>
                </c:pt>
                <c:pt idx="5">
                  <c:v>0.18310000000000001</c:v>
                </c:pt>
                <c:pt idx="6">
                  <c:v>8.1600000000000006E-2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76-4622-835B-E54DF92D8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-8.2799999999999999E-2</c:v>
                </c:pt>
                <c:pt idx="1">
                  <c:v>1.72E-2</c:v>
                </c:pt>
                <c:pt idx="2">
                  <c:v>0.15629999999999999</c:v>
                </c:pt>
                <c:pt idx="3">
                  <c:v>-0.17979999999999999</c:v>
                </c:pt>
                <c:pt idx="4">
                  <c:v>4.5999999999999999E-3</c:v>
                </c:pt>
                <c:pt idx="5">
                  <c:v>0.1376</c:v>
                </c:pt>
                <c:pt idx="6">
                  <c:v>-5.3100000000000001E-2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72E-427F-8EA2-F4A11058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-8.6400000000000005E-2</c:v>
                </c:pt>
                <c:pt idx="1">
                  <c:v>-0.1187</c:v>
                </c:pt>
                <c:pt idx="2">
                  <c:v>-5.04E-2</c:v>
                </c:pt>
                <c:pt idx="3">
                  <c:v>-7.5899999999999995E-2</c:v>
                </c:pt>
                <c:pt idx="4">
                  <c:v>-7.7299999999999994E-2</c:v>
                </c:pt>
                <c:pt idx="5">
                  <c:v>0.14680000000000001</c:v>
                </c:pt>
                <c:pt idx="6">
                  <c:v>0.26179999999999998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908-4BE9-A7AD-8A25B47EE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A7A-4880-BB86-BDB86934FAE1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0.68320000000000003</c:v>
                </c:pt>
                <c:pt idx="1">
                  <c:v>0.29060000000000002</c:v>
                </c:pt>
                <c:pt idx="2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7A-4880-BB86-BDB86934FA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Owl Loughton IG104AL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0.44069999999999998</c:v>
                </c:pt>
                <c:pt idx="1">
                  <c:v>0.43730000000000002</c:v>
                </c:pt>
                <c:pt idx="2">
                  <c:v>0.12189999999999999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7A-4880-BB86-BDB86934F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-0.24249999999999999</c:v>
                </c:pt>
                <c:pt idx="1">
                  <c:v>0.1467</c:v>
                </c:pt>
                <c:pt idx="2">
                  <c:v>9.5899999999999999E-2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2BA-4341-9121-09D30F3CB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07-4CEE-A8F3-7BB7F903FE9F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0.28689999999999999</c:v>
                </c:pt>
                <c:pt idx="1">
                  <c:v>0.71299999999999997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7-4CEE-A8F3-7BB7F903FE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Owl Loughton IG104AL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0.40450000000000003</c:v>
                </c:pt>
                <c:pt idx="1">
                  <c:v>0.59540000000000004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07-4CEE-A8F3-7BB7F903F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0.1176</c:v>
                </c:pt>
                <c:pt idx="1">
                  <c:v>-0.1176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8C1-4A50-8D78-FABAE01A8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36-40AC-91A2-75F82FC3E824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1.1299999999999999E-2</c:v>
                </c:pt>
                <c:pt idx="2">
                  <c:v>1.9099999999999999E-2</c:v>
                </c:pt>
                <c:pt idx="3">
                  <c:v>5.5999999999999999E-3</c:v>
                </c:pt>
                <c:pt idx="4">
                  <c:v>0.63549999999999995</c:v>
                </c:pt>
                <c:pt idx="5">
                  <c:v>1.03E-2</c:v>
                </c:pt>
                <c:pt idx="6">
                  <c:v>0.14030000000000001</c:v>
                </c:pt>
                <c:pt idx="7">
                  <c:v>0.17749999999999999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36-40AC-91A2-75F82FC3E8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Owl Loughton IG104AL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5.8999999999999997E-2</c:v>
                </c:pt>
                <c:pt idx="1">
                  <c:v>0.1895</c:v>
                </c:pt>
                <c:pt idx="2">
                  <c:v>0.126</c:v>
                </c:pt>
                <c:pt idx="3">
                  <c:v>9.1000000000000004E-3</c:v>
                </c:pt>
                <c:pt idx="4">
                  <c:v>0.18770000000000001</c:v>
                </c:pt>
                <c:pt idx="5">
                  <c:v>8.14E-2</c:v>
                </c:pt>
                <c:pt idx="6">
                  <c:v>0.10829999999999999</c:v>
                </c:pt>
                <c:pt idx="7">
                  <c:v>0.2387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36-40AC-91A2-75F82FC3E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4.7699999999999999E-2</c:v>
                </c:pt>
                <c:pt idx="2">
                  <c:v>0.1069</c:v>
                </c:pt>
                <c:pt idx="3">
                  <c:v>3.5000000000000001E-3</c:v>
                </c:pt>
                <c:pt idx="4">
                  <c:v>-0.44779999999999998</c:v>
                </c:pt>
                <c:pt idx="5">
                  <c:v>7.1099999999999997E-2</c:v>
                </c:pt>
                <c:pt idx="6">
                  <c:v>-3.2000000000000001E-2</c:v>
                </c:pt>
                <c:pt idx="7">
                  <c:v>6.1199999999999997E-2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B9A-4352-81A8-620011D3D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711-4B3B-8362-80E992DB9A09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0.15479999999999999</c:v>
                </c:pt>
                <c:pt idx="1">
                  <c:v>0.37990000000000002</c:v>
                </c:pt>
                <c:pt idx="2">
                  <c:v>8.8400000000000006E-2</c:v>
                </c:pt>
                <c:pt idx="3">
                  <c:v>0.1188</c:v>
                </c:pt>
                <c:pt idx="4">
                  <c:v>0.1321</c:v>
                </c:pt>
                <c:pt idx="5">
                  <c:v>9.06E-2</c:v>
                </c:pt>
                <c:pt idx="6">
                  <c:v>3.5200000000000002E-2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11-4B3B-8362-80E992DB9A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Owl Loughton IG104AL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0.1275</c:v>
                </c:pt>
                <c:pt idx="1">
                  <c:v>0.26050000000000001</c:v>
                </c:pt>
                <c:pt idx="2">
                  <c:v>0.15390000000000001</c:v>
                </c:pt>
                <c:pt idx="3">
                  <c:v>0.20949999999999999</c:v>
                </c:pt>
                <c:pt idx="4">
                  <c:v>0.1188</c:v>
                </c:pt>
                <c:pt idx="5">
                  <c:v>7.3499999999999996E-2</c:v>
                </c:pt>
                <c:pt idx="6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11-4B3B-8362-80E992DB9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-2.7300000000000001E-2</c:v>
                </c:pt>
                <c:pt idx="1">
                  <c:v>-0.11940000000000001</c:v>
                </c:pt>
                <c:pt idx="2">
                  <c:v>6.5500000000000003E-2</c:v>
                </c:pt>
                <c:pt idx="3">
                  <c:v>9.0700000000000003E-2</c:v>
                </c:pt>
                <c:pt idx="4">
                  <c:v>-1.3299999999999999E-2</c:v>
                </c:pt>
                <c:pt idx="5">
                  <c:v>-1.7100000000000001E-2</c:v>
                </c:pt>
                <c:pt idx="6">
                  <c:v>2.0799999999999999E-2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29D-4541-A589-E170BA66A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Owl Loughton IG104AL</c:v>
                </c:pt>
                <c:pt idx="1">
                  <c:v>West Essex Golf Club E47QL</c:v>
                </c:pt>
                <c:pt idx="2">
                  <c:v>Fives And Heronian E47QL</c:v>
                </c:pt>
              </c:strCache>
            </c:strRef>
          </c:cat>
          <c:val>
            <c:numRef>
              <c:f>'Sheet1'!$F$2:$F$4</c:f>
              <c:numCache>
                <c:formatCode>General</c:formatCode>
                <c:ptCount val="3"/>
                <c:pt idx="0">
                  <c:v>0.99570000000000003</c:v>
                </c:pt>
                <c:pt idx="1">
                  <c:v>4.1999999999999997E-3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B-409B-ACFF-CBE3E166F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AA5-481F-A987-796D0C87D408}"/>
              </c:ext>
            </c:extLst>
          </c:dPt>
          <c:cat>
            <c:strRef>
              <c:f>'Sheet1'!$A$2:$A$4</c:f>
              <c:strCache>
                <c:ptCount val="3"/>
                <c:pt idx="0">
                  <c:v>Owl Loughton IG104AL</c:v>
                </c:pt>
                <c:pt idx="1">
                  <c:v>Fives And Heronian E47QL</c:v>
                </c:pt>
                <c:pt idx="2">
                  <c:v>West Essex Golf Club E47QL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0.94510000000000005</c:v>
                </c:pt>
                <c:pt idx="1">
                  <c:v>0</c:v>
                </c:pt>
                <c:pt idx="2">
                  <c:v>5.4800000000000001E-2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A5-481F-A987-796D0C87D4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Owl Loughton IG104AL</c:v>
                </c:pt>
                <c:pt idx="1">
                  <c:v>Fives And Heronian E47QL</c:v>
                </c:pt>
                <c:pt idx="2">
                  <c:v>West Essex Golf Club E47QL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0.98960000000000004</c:v>
                </c:pt>
                <c:pt idx="1">
                  <c:v>0</c:v>
                </c:pt>
                <c:pt idx="2">
                  <c:v>1.03E-2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A5-481F-A987-796D0C87D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Owl Loughton IG104AL</c:v>
                </c:pt>
                <c:pt idx="1">
                  <c:v>Fives And Heronian E47QL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4.4499999999999998E-2</c:v>
                </c:pt>
                <c:pt idx="1">
                  <c:v>0</c:v>
                </c:pt>
                <c:pt idx="2">
                  <c:v>-4.4499999999999998E-2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2AF-429B-BE59-E47D7A55A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Owl Loughton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5.8999999999999997E-2</c:v>
                </c:pt>
                <c:pt idx="1">
                  <c:v>0.1895</c:v>
                </c:pt>
                <c:pt idx="2">
                  <c:v>0.126</c:v>
                </c:pt>
                <c:pt idx="3">
                  <c:v>9.1000000000000004E-3</c:v>
                </c:pt>
                <c:pt idx="4">
                  <c:v>0.18770000000000001</c:v>
                </c:pt>
                <c:pt idx="5">
                  <c:v>8.14E-2</c:v>
                </c:pt>
                <c:pt idx="6">
                  <c:v>0.10829999999999999</c:v>
                </c:pt>
                <c:pt idx="7">
                  <c:v>0.2387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F-4A3C-B962-51AEC2966D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1.1299999999999999E-2</c:v>
                </c:pt>
                <c:pt idx="1">
                  <c:v>0</c:v>
                </c:pt>
                <c:pt idx="2">
                  <c:v>1.9099999999999999E-2</c:v>
                </c:pt>
                <c:pt idx="3">
                  <c:v>5.5999999999999999E-3</c:v>
                </c:pt>
                <c:pt idx="4">
                  <c:v>0.63549999999999995</c:v>
                </c:pt>
                <c:pt idx="5">
                  <c:v>1.03E-2</c:v>
                </c:pt>
                <c:pt idx="6">
                  <c:v>0.14030000000000001</c:v>
                </c:pt>
                <c:pt idx="7">
                  <c:v>0.17749999999999999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AF-4A3C-B962-51AEC2966D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8.8900000000000007E-2</c:v>
                </c:pt>
                <c:pt idx="1">
                  <c:v>6.0499999999999998E-2</c:v>
                </c:pt>
                <c:pt idx="2">
                  <c:v>0.28799999999999998</c:v>
                </c:pt>
                <c:pt idx="3">
                  <c:v>0.1119</c:v>
                </c:pt>
                <c:pt idx="4">
                  <c:v>0.1134</c:v>
                </c:pt>
                <c:pt idx="5">
                  <c:v>0.1105</c:v>
                </c:pt>
                <c:pt idx="6">
                  <c:v>7.0300000000000001E-2</c:v>
                </c:pt>
                <c:pt idx="7">
                  <c:v>0.15609999999999999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AF-4A3C-B962-51AEC2966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5DC-4ED6-AAAD-41646915B99F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0.51049999999999995</c:v>
                </c:pt>
                <c:pt idx="1">
                  <c:v>0.29470000000000002</c:v>
                </c:pt>
                <c:pt idx="2">
                  <c:v>7.6300000000000007E-2</c:v>
                </c:pt>
                <c:pt idx="3">
                  <c:v>6.0499999999999998E-2</c:v>
                </c:pt>
                <c:pt idx="4">
                  <c:v>5.7799999999999997E-2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DC-4ED6-AAAD-41646915B9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Owl Loughton IG104AL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0.57969999999999999</c:v>
                </c:pt>
                <c:pt idx="1">
                  <c:v>0.31430000000000002</c:v>
                </c:pt>
                <c:pt idx="2">
                  <c:v>6.3700000000000007E-2</c:v>
                </c:pt>
                <c:pt idx="3">
                  <c:v>2.52E-2</c:v>
                </c:pt>
                <c:pt idx="4">
                  <c:v>1.6799999999999999E-2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DC-4ED6-AAAD-41646915B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6.9199999999999998E-2</c:v>
                </c:pt>
                <c:pt idx="1">
                  <c:v>1.9599999999999999E-2</c:v>
                </c:pt>
                <c:pt idx="2">
                  <c:v>-1.26E-2</c:v>
                </c:pt>
                <c:pt idx="3">
                  <c:v>-3.5299999999999998E-2</c:v>
                </c:pt>
                <c:pt idx="4">
                  <c:v>-4.1000000000000002E-2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6F2-4823-8BEE-051DC2FEF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1D7-436F-B84B-32537898EBDF}"/>
              </c:ext>
            </c:extLst>
          </c:dPt>
          <c:cat>
            <c:strRef>
              <c:f>'Sheet1'!$A$2:$A$3</c:f>
              <c:strCache>
                <c:ptCount val="2"/>
                <c:pt idx="0">
                  <c:v>West Essex Golf Club E47QL</c:v>
                </c:pt>
                <c:pt idx="1">
                  <c:v>Owl Loughton IG104AL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46.415599999999998</c:v>
                </c:pt>
                <c:pt idx="1">
                  <c:v>24.1496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D7-436F-B84B-32537898EB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West Essex Golf Club E47QL</c:v>
                </c:pt>
                <c:pt idx="1">
                  <c:v>Owl Loughton IG104AL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48.999600000000001</c:v>
                </c:pt>
                <c:pt idx="1">
                  <c:v>24.122499999999999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D7-436F-B84B-32537898E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29/04/2026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29/04/2026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29/04/2026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29/04/2026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image" Target="../media/image21.svg"/><Relationship Id="rId7" Type="http://schemas.openxmlformats.org/officeDocument/2006/relationships/image" Target="../media/image1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3.xml"/><Relationship Id="rId5" Type="http://schemas.openxmlformats.org/officeDocument/2006/relationships/image" Target="../media/image24.svg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19.09%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£24.12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59.54%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Chingford(2.46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village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of England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IG104AL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Inns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7780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Owl Loughton IG104AL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E47QL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West Essex Golf Club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Fives And Heronian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E47QL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High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44.07%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26.54%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30.08%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Clubs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075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380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1899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Owl Loughton IG104AL and 371 Chains in 1 Miles from 16/04/2025 - 08/04/2026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Owl Loughton IG104AL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Owl Loughton IG104AL for 16/04/2025 - 08/04/2026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Owl Loughton IG104AL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904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Owl Loughton IG104AL, who are the top 20 competitors from 371 Chains in 1 Miles for 16/04/2025 - 08/04/2026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Owl Loughton IG104AL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1899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Owl Loughton IG104AL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Owl Loughton IG104AL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£928K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£928K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£1.48M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£119.60M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Owl Loughton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5.90%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18.95%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12.60%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18.77%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8.14%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10.83%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63.55%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14.03%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17.75%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93520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6.05%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28.80%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11.19%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11.05%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15.61%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Owl Loughton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4.77%</a:t>
                      </a:r>
                    </a:p>
                  </a:txBody>
                  <a:tcPr horzOverflow="overflow">
                    <a:solidFill>
                      <a:srgbClr val="4FC042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4FC0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10.69%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0.35%</a:t>
                      </a:r>
                    </a:p>
                  </a:txBody>
                  <a:tcPr horzOverflow="overflow">
                    <a:solidFill>
                      <a:srgbClr val="4FC0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-44.78%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7.11%</a:t>
                      </a:r>
                    </a:p>
                  </a:txBody>
                  <a:tcPr horzOverflow="overflow">
                    <a:solidFill>
                      <a:srgbClr val="4FC042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-3.20%</a:t>
                      </a:r>
                    </a:p>
                  </a:txBody>
                  <a:tcPr horzOverflow="overflow">
                    <a:solidFill>
                      <a:srgbClr val="4FC042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6.12%</a:t>
                      </a:r>
                    </a:p>
                  </a:txBody>
                  <a:tcPr horzOverflow="overflow">
                    <a:solidFill>
                      <a:srgbClr val="4FC042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Owl Loughton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-2.99%</a:t>
                      </a:r>
                    </a:p>
                  </a:txBody>
                  <a:tcPr horzOverflow="overflow">
                    <a:solidFill>
                      <a:srgbClr val="4FC0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12.90%</a:t>
                      </a:r>
                    </a:p>
                  </a:txBody>
                  <a:tcPr horzOverflow="overflow">
                    <a:solidFill>
                      <a:srgbClr val="4FC042">
                        <a:alpha val="1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-16.20%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-10.28%</a:t>
                      </a:r>
                    </a:p>
                  </a:txBody>
                  <a:tcPr horzOverflow="overflow">
                    <a:solidFill>
                      <a:srgbClr val="C042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7.43%</a:t>
                      </a:r>
                    </a:p>
                  </a:txBody>
                  <a:tcPr horzOverflow="overflow">
                    <a:solidFill>
                      <a:srgbClr val="4FC042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-2.91%</a:t>
                      </a:r>
                    </a:p>
                  </a:txBody>
                  <a:tcPr horzOverflow="overflow">
                    <a:solidFill>
                      <a:srgbClr val="4FC0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3.80%</a:t>
                      </a:r>
                    </a:p>
                  </a:txBody>
                  <a:tcPr horzOverflow="overflow">
                    <a:solidFill>
                      <a:srgbClr val="4FC0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-7.76%</a:t>
                      </a:r>
                    </a:p>
                  </a:txBody>
                  <a:tcPr horzOverflow="overflow">
                    <a:solidFill>
                      <a:srgbClr val="C042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C042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-26.89%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-10.63%</a:t>
                      </a:r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52.21%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-10.02%</a:t>
                      </a:r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7.00%</a:t>
                      </a:r>
                    </a:p>
                  </a:txBody>
                  <a:tcPr horzOverflow="overflow">
                    <a:solidFill>
                      <a:srgbClr val="C042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2.14%</a:t>
                      </a:r>
                    </a:p>
                  </a:txBody>
                  <a:tcPr horzOverflow="overflow">
                    <a:solidFill>
                      <a:srgbClr val="C04242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Owl Loughton IG104AL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5.90%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18.95%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12.60%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18.77%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8.14%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10.83%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West Essex Golf Club E47QL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63.59%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13.98%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17.76%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Fives And Heronian E47QL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100.00%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Owl Loughton IG104AL and 371 Chains in 1 Miles from 16/04/2025 - 08/04/2026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Owl Loughton IG104AL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380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Owl Loughton IG104AL and 371 Chains in 1 Miles from 16/04/2025 - 08/04/2026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Owl Loughton IG104AL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380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Owl Loughton IG104AL and 371 Chains in 1 Miles from 16/04/2025 - 08/04/2026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Owl Loughton IG104AL and 371 Chains in 1 Miles from 16/04/2025 - 08/04/2026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Owl Loughton IG104AL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931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Owl Loughton IG104AL and 371 Chains in 1 Miles from 16/04/2025 - 08/04/2026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Owl Loughton IG104AL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881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Owl Loughton IG104AL and 371 Chains in 1 Miles from 16/04/2025 - 08/04/2026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Owl Loughton IG104AL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Owl Loughton IG104AL and 371 Chains in 1 Miles from 16/04/2025 - 08/04/2026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Owl Loughton IG104AL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Owl Loughton IG104AL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380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1492</Words>
  <Characters>0</Characters>
  <Application>Microsoft Office PowerPoint</Application>
  <PresentationFormat>Widescreen</PresentationFormat>
  <Lines>0</Lines>
  <Paragraphs>558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2026-04-29T14:24:05Z</dcterms:modified>
</cp:coreProperties>
</file>