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olors43.xml" ContentType="application/vnd.ms-office.chartcolorstyle+xml"/>
  <Override PartName="/ppt/charts/style43.xml" ContentType="application/vnd.ms-office.chart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olors45.xml" ContentType="application/vnd.ms-office.chartcolorstyle+xml"/>
  <Override PartName="/ppt/charts/style45.xml" ContentType="application/vnd.ms-office.chartstyle+xml"/>
  <Override PartName="/ppt/charts/chart45.xml" ContentType="application/vnd.openxmlformats-officedocument.drawingml.chart+xml"/>
  <Override PartName="/ppt/charts/chart46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0" d="100"/>
          <a:sy n="110" d="100"/>
        </p:scale>
        <p:origin x="6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0" Type="http://schemas.openxmlformats.org/officeDocument/2006/relationships/slide" Target="slides/slide3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4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 /><Relationship Id="rId2" Type="http://schemas.microsoft.com/office/2011/relationships/chartColorStyle" Target="colors43.xml" /><Relationship Id="rId3" Type="http://schemas.microsoft.com/office/2011/relationships/chartStyle" Target="style43.xml" /></Relationships>
</file>

<file path=ppt/charts/_rels/chart4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 /></Relationships>
</file>

<file path=ppt/charts/_rels/chart4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 /><Relationship Id="rId2" Type="http://schemas.microsoft.com/office/2011/relationships/chartColorStyle" Target="colors45.xml" /><Relationship Id="rId3" Type="http://schemas.microsoft.com/office/2011/relationships/chartStyle" Target="style45.xml" /></Relationships>
</file>

<file path=ppt/charts/_rels/chart4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0.0971</c:v>
                </c:pt>
                <c:pt idx="1">
                  <c:v>0.0868</c:v>
                </c:pt>
                <c:pt idx="2">
                  <c:v>0.097</c:v>
                </c:pt>
                <c:pt idx="3">
                  <c:v>0.169</c:v>
                </c:pt>
                <c:pt idx="4">
                  <c:v>0.2161</c:v>
                </c:pt>
                <c:pt idx="5">
                  <c:v>0.291</c:v>
                </c:pt>
                <c:pt idx="6">
                  <c:v>0.0428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0.0711</c:v>
                </c:pt>
                <c:pt idx="1">
                  <c:v>0.0705</c:v>
                </c:pt>
                <c:pt idx="2">
                  <c:v>0.1319</c:v>
                </c:pt>
                <c:pt idx="3">
                  <c:v>0.1024</c:v>
                </c:pt>
                <c:pt idx="4">
                  <c:v>0.1892</c:v>
                </c:pt>
                <c:pt idx="5">
                  <c:v>0.2554</c:v>
                </c:pt>
                <c:pt idx="6">
                  <c:v>0.1793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Brandysnap Bistro YO187RY</c:v>
                </c:pt>
                <c:pt idx="1">
                  <c:v>Munch YO187LH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12.568</c:v>
                </c:pt>
                <c:pt idx="1">
                  <c:v>2.336</c:v>
                </c:pt>
                <c:pt idx="2">
                  <c:v>1.6539</c:v>
                </c:pt>
                <c:pt idx="3">
                  <c:v>1.2461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Munch YO187LH</c:v>
                </c:pt>
                <c:pt idx="1">
                  <c:v>Thackraynilss YO187RJ</c:v>
                </c:pt>
                <c:pt idx="2">
                  <c:v>Moores Delicat YO187RJ</c:v>
                </c:pt>
                <c:pt idx="3">
                  <c:v>Brandysnap Bistro YO187RY</c:v>
                </c:pt>
                <c:pt idx="4">
                  <c:v>Buck Inn YO187RW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0.0004</c:v>
                </c:pt>
                <c:pt idx="1">
                  <c:v>0</c:v>
                </c:pt>
                <c:pt idx="2">
                  <c:v>0.0407</c:v>
                </c:pt>
                <c:pt idx="3">
                  <c:v>0.092</c:v>
                </c:pt>
                <c:pt idx="4">
                  <c:v>0.8667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Munch YO187LH</c:v>
                </c:pt>
                <c:pt idx="1">
                  <c:v>Thackraynilss YO187RJ</c:v>
                </c:pt>
                <c:pt idx="2">
                  <c:v>Moores Delicat YO187RJ</c:v>
                </c:pt>
                <c:pt idx="3">
                  <c:v>Brandysnap Bistro YO187RY</c:v>
                </c:pt>
                <c:pt idx="4">
                  <c:v>Buck Inn YO187RW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0.0277</c:v>
                </c:pt>
                <c:pt idx="1">
                  <c:v>0.0129</c:v>
                </c:pt>
                <c:pt idx="2">
                  <c:v>0.0414</c:v>
                </c:pt>
                <c:pt idx="3">
                  <c:v>0.0848</c:v>
                </c:pt>
                <c:pt idx="4">
                  <c:v>0.833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Munch YO187LH</c:v>
                </c:pt>
                <c:pt idx="1">
                  <c:v>Thackraynilss YO187RJ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0.0273</c:v>
                </c:pt>
                <c:pt idx="1">
                  <c:v>0.0129</c:v>
                </c:pt>
                <c:pt idx="2">
                  <c:v>0.0007</c:v>
                </c:pt>
                <c:pt idx="3">
                  <c:v>-0.0072</c:v>
                </c:pt>
                <c:pt idx="4">
                  <c:v>-0.0337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0.0026</c:v>
                </c:pt>
                <c:pt idx="1">
                  <c:v>0.0872</c:v>
                </c:pt>
                <c:pt idx="2">
                  <c:v>0.1043</c:v>
                </c:pt>
                <c:pt idx="3">
                  <c:v>0.3344</c:v>
                </c:pt>
                <c:pt idx="4">
                  <c:v>0.2141</c:v>
                </c:pt>
                <c:pt idx="5">
                  <c:v>0.1814</c:v>
                </c:pt>
                <c:pt idx="6">
                  <c:v>0.0756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0.0401</c:v>
                </c:pt>
                <c:pt idx="1">
                  <c:v>0.074</c:v>
                </c:pt>
                <c:pt idx="2">
                  <c:v>0.1298</c:v>
                </c:pt>
                <c:pt idx="3">
                  <c:v>0.1021</c:v>
                </c:pt>
                <c:pt idx="4">
                  <c:v>0.197</c:v>
                </c:pt>
                <c:pt idx="5">
                  <c:v>0.4038</c:v>
                </c:pt>
                <c:pt idx="6">
                  <c:v>0.0528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0.0375</c:v>
                </c:pt>
                <c:pt idx="1">
                  <c:v>-0.0132</c:v>
                </c:pt>
                <c:pt idx="2">
                  <c:v>0.0255</c:v>
                </c:pt>
                <c:pt idx="3">
                  <c:v>-0.2323</c:v>
                </c:pt>
                <c:pt idx="4">
                  <c:v>-0.0171</c:v>
                </c:pt>
                <c:pt idx="5">
                  <c:v>0.2224</c:v>
                </c:pt>
                <c:pt idx="6">
                  <c:v>-0.0228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-0.026</c:v>
                </c:pt>
                <c:pt idx="1">
                  <c:v>-0.0163</c:v>
                </c:pt>
                <c:pt idx="2">
                  <c:v>0.0349</c:v>
                </c:pt>
                <c:pt idx="3">
                  <c:v>-0.0666</c:v>
                </c:pt>
                <c:pt idx="4">
                  <c:v>-0.0269</c:v>
                </c:pt>
                <c:pt idx="5">
                  <c:v>-0.0356</c:v>
                </c:pt>
                <c:pt idx="6">
                  <c:v>0.1365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0.3379</c:v>
                </c:pt>
                <c:pt idx="1">
                  <c:v>0.5583</c:v>
                </c:pt>
                <c:pt idx="2">
                  <c:v>0.1036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0.4449</c:v>
                </c:pt>
                <c:pt idx="1">
                  <c:v>0.3759</c:v>
                </c:pt>
                <c:pt idx="2">
                  <c:v>0.1791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0.107</c:v>
                </c:pt>
                <c:pt idx="1">
                  <c:v>-0.1824</c:v>
                </c:pt>
                <c:pt idx="2">
                  <c:v>0.0755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0.4756</c:v>
                </c:pt>
                <c:pt idx="1">
                  <c:v>0.5243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0.1522</c:v>
                </c:pt>
                <c:pt idx="1">
                  <c:v>0.8477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-0.3234</c:v>
                </c:pt>
                <c:pt idx="1">
                  <c:v>0.3234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0.0467</c:v>
                </c:pt>
                <c:pt idx="1">
                  <c:v>0.0257</c:v>
                </c:pt>
                <c:pt idx="2">
                  <c:v>0.2561</c:v>
                </c:pt>
                <c:pt idx="3">
                  <c:v>0.0252</c:v>
                </c:pt>
                <c:pt idx="4">
                  <c:v>0.0592</c:v>
                </c:pt>
                <c:pt idx="5">
                  <c:v>0.2873</c:v>
                </c:pt>
                <c:pt idx="6">
                  <c:v>0.0197</c:v>
                </c:pt>
                <c:pt idx="7">
                  <c:v>0.2798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0.0224</c:v>
                </c:pt>
                <c:pt idx="1">
                  <c:v>0.1008</c:v>
                </c:pt>
                <c:pt idx="2">
                  <c:v>0.4771</c:v>
                </c:pt>
                <c:pt idx="3">
                  <c:v>0.2376</c:v>
                </c:pt>
                <c:pt idx="4">
                  <c:v>0.0273</c:v>
                </c:pt>
                <c:pt idx="5">
                  <c:v>0.0565</c:v>
                </c:pt>
                <c:pt idx="6">
                  <c:v>0.027</c:v>
                </c:pt>
                <c:pt idx="7">
                  <c:v>0.0508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-0.0243</c:v>
                </c:pt>
                <c:pt idx="1">
                  <c:v>0.0751</c:v>
                </c:pt>
                <c:pt idx="2">
                  <c:v>0.221</c:v>
                </c:pt>
                <c:pt idx="3">
                  <c:v>0.2124</c:v>
                </c:pt>
                <c:pt idx="4">
                  <c:v>-0.0319</c:v>
                </c:pt>
                <c:pt idx="5">
                  <c:v>-0.2308</c:v>
                </c:pt>
                <c:pt idx="6">
                  <c:v>0.0073</c:v>
                </c:pt>
                <c:pt idx="7">
                  <c:v>-0.229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0.1521</c:v>
                </c:pt>
                <c:pt idx="1">
                  <c:v>0.0274</c:v>
                </c:pt>
                <c:pt idx="2">
                  <c:v>0.0281</c:v>
                </c:pt>
                <c:pt idx="3">
                  <c:v>0.1081</c:v>
                </c:pt>
                <c:pt idx="4">
                  <c:v>0.0535</c:v>
                </c:pt>
                <c:pt idx="5">
                  <c:v>0.1345</c:v>
                </c:pt>
                <c:pt idx="6">
                  <c:v>0.4961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0.3874</c:v>
                </c:pt>
                <c:pt idx="1">
                  <c:v>0.1053</c:v>
                </c:pt>
                <c:pt idx="2">
                  <c:v>0.0423</c:v>
                </c:pt>
                <c:pt idx="3">
                  <c:v>0.0194</c:v>
                </c:pt>
                <c:pt idx="4">
                  <c:v>0.0271</c:v>
                </c:pt>
                <c:pt idx="5">
                  <c:v>0.118</c:v>
                </c:pt>
                <c:pt idx="6">
                  <c:v>0.3001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0.2353</c:v>
                </c:pt>
                <c:pt idx="1">
                  <c:v>0.0779</c:v>
                </c:pt>
                <c:pt idx="2">
                  <c:v>0.0142</c:v>
                </c:pt>
                <c:pt idx="3">
                  <c:v>-0.0887</c:v>
                </c:pt>
                <c:pt idx="4">
                  <c:v>-0.0264</c:v>
                </c:pt>
                <c:pt idx="5">
                  <c:v>-0.0165</c:v>
                </c:pt>
                <c:pt idx="6">
                  <c:v>-0.196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Buck Inn YO187RW</c:v>
                </c:pt>
                <c:pt idx="1">
                  <c:v>Munch YO187LH</c:v>
                </c:pt>
                <c:pt idx="2">
                  <c:v>Brandysnap Bistro YO187RY</c:v>
                </c:pt>
                <c:pt idx="3">
                  <c:v>Moores Delicat YO187RJ</c:v>
                </c:pt>
                <c:pt idx="4">
                  <c:v>Thackraynilss YO187RJ</c:v>
                </c:pt>
              </c:strCache>
            </c:strRef>
          </c:cat>
          <c:val>
            <c:numRef>
              <c:f>'Sheet1'!$F$2:$F$6</c:f>
              <c:numCache>
                <c:formatCode>General</c:formatCode>
                <c:ptCount val="5"/>
                <c:pt idx="0">
                  <c:v>0.961</c:v>
                </c:pt>
                <c:pt idx="1">
                  <c:v>0.015</c:v>
                </c:pt>
                <c:pt idx="2">
                  <c:v>0.0104</c:v>
                </c:pt>
                <c:pt idx="3">
                  <c:v>0.0073</c:v>
                </c:pt>
                <c:pt idx="4">
                  <c:v>0.006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Munch YO187LH</c:v>
                </c:pt>
                <c:pt idx="1">
                  <c:v>Thackraynilss YO187RJ</c:v>
                </c:pt>
                <c:pt idx="2">
                  <c:v>Moores Delicat YO187RJ</c:v>
                </c:pt>
                <c:pt idx="3">
                  <c:v>Brandysnap Bistro YO187RY</c:v>
                </c:pt>
                <c:pt idx="4">
                  <c:v>Buck Inn YO187RW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0.0003</c:v>
                </c:pt>
                <c:pt idx="1">
                  <c:v>0</c:v>
                </c:pt>
                <c:pt idx="2">
                  <c:v>0.0077</c:v>
                </c:pt>
                <c:pt idx="3">
                  <c:v>0.0251</c:v>
                </c:pt>
                <c:pt idx="4">
                  <c:v>0.9667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Munch YO187LH</c:v>
                </c:pt>
                <c:pt idx="1">
                  <c:v>Thackraynilss YO187RJ</c:v>
                </c:pt>
                <c:pt idx="2">
                  <c:v>Moores Delicat YO187RJ</c:v>
                </c:pt>
                <c:pt idx="3">
                  <c:v>Brandysnap Bistro YO187RY</c:v>
                </c:pt>
                <c:pt idx="4">
                  <c:v>Buck Inn YO187RW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0.0175</c:v>
                </c:pt>
                <c:pt idx="1">
                  <c:v>0.0088</c:v>
                </c:pt>
                <c:pt idx="2">
                  <c:v>0.0081</c:v>
                </c:pt>
                <c:pt idx="3">
                  <c:v>0.0137</c:v>
                </c:pt>
                <c:pt idx="4">
                  <c:v>0.9516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Munch YO187LH</c:v>
                </c:pt>
                <c:pt idx="1">
                  <c:v>Thackraynilss YO187RJ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0.0172</c:v>
                </c:pt>
                <c:pt idx="1">
                  <c:v>0.0088</c:v>
                </c:pt>
                <c:pt idx="2">
                  <c:v>0.0004</c:v>
                </c:pt>
                <c:pt idx="3">
                  <c:v>-0.0114</c:v>
                </c:pt>
                <c:pt idx="4">
                  <c:v>-0.0151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195164974607409"/>
          <c:y val="0.028981141881795684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0.32482644585696</c:v>
                </c:pt>
                <c:pt idx="1">
                  <c:v>0.622562811715833</c:v>
                </c:pt>
                <c:pt idx="2">
                  <c:v>-0.137358306183328</c:v>
                </c:pt>
                <c:pt idx="3">
                  <c:v>0.430285440310017</c:v>
                </c:pt>
                <c:pt idx="4">
                  <c:v>0.609742737768153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0.04376182361874574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61528757337316"/>
          <c:y val="0.074179455520350268"/>
          <c:w val="0.83239026358280876"/>
          <c:h val="0.76754836815047833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Buck Inn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0.0224</c:v>
                </c:pt>
                <c:pt idx="1">
                  <c:v>0.1008</c:v>
                </c:pt>
                <c:pt idx="2">
                  <c:v>0.4771</c:v>
                </c:pt>
                <c:pt idx="3">
                  <c:v>0.2376</c:v>
                </c:pt>
                <c:pt idx="4">
                  <c:v>0.0273</c:v>
                </c:pt>
                <c:pt idx="5">
                  <c:v>0.0565</c:v>
                </c:pt>
                <c:pt idx="6">
                  <c:v>0.027</c:v>
                </c:pt>
                <c:pt idx="7">
                  <c:v>0.0508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0.0467</c:v>
                </c:pt>
                <c:pt idx="1">
                  <c:v>0.0257</c:v>
                </c:pt>
                <c:pt idx="2">
                  <c:v>0.2561</c:v>
                </c:pt>
                <c:pt idx="3">
                  <c:v>0.0252</c:v>
                </c:pt>
                <c:pt idx="4">
                  <c:v>0.0592</c:v>
                </c:pt>
                <c:pt idx="5">
                  <c:v>0.2873</c:v>
                </c:pt>
                <c:pt idx="6">
                  <c:v>0.0197</c:v>
                </c:pt>
                <c:pt idx="7">
                  <c:v>0.2798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0.0888</c:v>
                </c:pt>
                <c:pt idx="1">
                  <c:v>0.0605</c:v>
                </c:pt>
                <c:pt idx="2">
                  <c:v>0.2869</c:v>
                </c:pt>
                <c:pt idx="3">
                  <c:v>0.1137</c:v>
                </c:pt>
                <c:pt idx="4">
                  <c:v>0.1123</c:v>
                </c:pt>
                <c:pt idx="5">
                  <c:v>0.1104</c:v>
                </c:pt>
                <c:pt idx="6">
                  <c:v>0.0712</c:v>
                </c:pt>
                <c:pt idx="7">
                  <c:v>0.1557</c:v>
                </c:pt>
              </c:numCache>
            </c:numRef>
          </c:val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b="0" sz="8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</c:legendEntry>
      <c:layout>
        <c:manualLayout>
          <c:xMode val="edge"/>
          <c:yMode val="edge"/>
          <c:x val="0"/>
          <c:y val="0.94337913910013982"/>
          <c:w val="1"/>
          <c:h val="0.052891099389281319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9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0.874</c:v>
                </c:pt>
                <c:pt idx="1">
                  <c:v>0.0983</c:v>
                </c:pt>
                <c:pt idx="2">
                  <c:v>0.0138</c:v>
                </c:pt>
                <c:pt idx="3">
                  <c:v>0.003</c:v>
                </c:pt>
                <c:pt idx="4">
                  <c:v>0.0107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Buck Inn YO187RW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0.6027</c:v>
                </c:pt>
                <c:pt idx="1">
                  <c:v>0.2476</c:v>
                </c:pt>
                <c:pt idx="2">
                  <c:v>0.066</c:v>
                </c:pt>
                <c:pt idx="3">
                  <c:v>0.0374</c:v>
                </c:pt>
                <c:pt idx="4">
                  <c:v>0.0461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-0.2713</c:v>
                </c:pt>
                <c:pt idx="1">
                  <c:v>0.1493</c:v>
                </c:pt>
                <c:pt idx="2">
                  <c:v>0.0522</c:v>
                </c:pt>
                <c:pt idx="3">
                  <c:v>0.0344</c:v>
                </c:pt>
                <c:pt idx="4">
                  <c:v>0.0354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'Sheet1'!$A$2:$A$5</c:f>
              <c:strCache>
                <c:ptCount val="4"/>
                <c:pt idx="0">
                  <c:v>Brandysnap Bistro YO187RY</c:v>
                </c:pt>
                <c:pt idx="1">
                  <c:v>Munch YO187LH</c:v>
                </c:pt>
                <c:pt idx="2">
                  <c:v>Buck Inn YO187RW</c:v>
                </c:pt>
                <c:pt idx="3">
                  <c:v>Moores Delicat YO187RJ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107.825</c:v>
                </c:pt>
                <c:pt idx="1">
                  <c:v>4.925</c:v>
                </c:pt>
                <c:pt idx="2">
                  <c:v>14.1364</c:v>
                </c:pt>
                <c:pt idx="3">
                  <c:v>11.311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'Sheet1'!$A$2:$A$5</c:f>
              <c:strCache>
                <c:ptCount val="4"/>
                <c:pt idx="0">
                  <c:v>Brandysnap Bistro YO187RY</c:v>
                </c:pt>
                <c:pt idx="1">
                  <c:v>Munch YO187LH</c:v>
                </c:pt>
                <c:pt idx="2">
                  <c:v>Buck Inn YO187RW</c:v>
                </c:pt>
                <c:pt idx="3">
                  <c:v>Moores Delicat YO187RJ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120.393</c:v>
                </c:pt>
                <c:pt idx="1">
                  <c:v>7.261</c:v>
                </c:pt>
                <c:pt idx="2">
                  <c:v>15.7903</c:v>
                </c:pt>
                <c:pt idx="3">
                  <c:v>12.5571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3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32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32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32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4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image" Target="../media/image2.png" /><Relationship Id="rId19" Type="http://schemas.openxmlformats.org/officeDocument/2006/relationships/image" Target="../media/image3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51.png" /><Relationship Id="rId27" Type="http://schemas.openxmlformats.org/officeDocument/2006/relationships/image" Target="../media/image52.svg" /><Relationship Id="rId28" Type="http://schemas.openxmlformats.org/officeDocument/2006/relationships/image" Target="../media/image53.png" /><Relationship Id="rId29" Type="http://schemas.openxmlformats.org/officeDocument/2006/relationships/image" Target="../media/image54.svg" /><Relationship Id="rId30" Type="http://schemas.openxmlformats.org/officeDocument/2006/relationships/image" Target="../media/image55.png" /><Relationship Id="rId31" Type="http://schemas.openxmlformats.org/officeDocument/2006/relationships/image" Target="../media/image56.svg" /><Relationship Id="rId32" Type="http://schemas.openxmlformats.org/officeDocument/2006/relationships/image" Target="../media/image55.png" /><Relationship Id="rId33" Type="http://schemas.openxmlformats.org/officeDocument/2006/relationships/image" Target="../media/image56.svg" /><Relationship Id="rId34" Type="http://schemas.openxmlformats.org/officeDocument/2006/relationships/image" Target="../media/image55.png" /><Relationship Id="rId35" Type="http://schemas.openxmlformats.org/officeDocument/2006/relationships/image" Target="../media/image56.svg" /><Relationship Id="rId36" Type="http://schemas.openxmlformats.org/officeDocument/2006/relationships/image" Target="../media/image55.png" /><Relationship Id="rId37" Type="http://schemas.openxmlformats.org/officeDocument/2006/relationships/image" Target="../media/image56.svg" /><Relationship Id="rId38" Type="http://schemas.openxmlformats.org/officeDocument/2006/relationships/image" Target="../media/image55.png" /><Relationship Id="rId39" Type="http://schemas.openxmlformats.org/officeDocument/2006/relationships/image" Target="../media/image56.svg" /><Relationship Id="rId40" Type="http://schemas.openxmlformats.org/officeDocument/2006/relationships/image" Target="../media/image55.png" /><Relationship Id="rId41" Type="http://schemas.openxmlformats.org/officeDocument/2006/relationships/image" Target="../media/image56.svg" /><Relationship Id="rId42" Type="http://schemas.openxmlformats.org/officeDocument/2006/relationships/image" Target="../media/image55.png" /><Relationship Id="rId43" Type="http://schemas.openxmlformats.org/officeDocument/2006/relationships/image" Target="../media/image56.svg" /><Relationship Id="rId44" Type="http://schemas.openxmlformats.org/officeDocument/2006/relationships/image" Target="../media/image55.png" /><Relationship Id="rId45" Type="http://schemas.openxmlformats.org/officeDocument/2006/relationships/image" Target="../media/image56.svg" /><Relationship Id="rId46" Type="http://schemas.openxmlformats.org/officeDocument/2006/relationships/image" Target="../media/image55.png" /><Relationship Id="rId47" Type="http://schemas.openxmlformats.org/officeDocument/2006/relationships/image" Target="../media/image56.svg" /><Relationship Id="rId48" Type="http://schemas.openxmlformats.org/officeDocument/2006/relationships/image" Target="../media/image55.png" /><Relationship Id="rId49" Type="http://schemas.openxmlformats.org/officeDocument/2006/relationships/image" Target="../media/image56.svg" /><Relationship Id="rId50" Type="http://schemas.openxmlformats.org/officeDocument/2006/relationships/image" Target="../media/image55.png" /><Relationship Id="rId51" Type="http://schemas.openxmlformats.org/officeDocument/2006/relationships/image" Target="../media/image56.svg" /><Relationship Id="rId52" Type="http://schemas.openxmlformats.org/officeDocument/2006/relationships/image" Target="../media/image55.png" /><Relationship Id="rId53" Type="http://schemas.openxmlformats.org/officeDocument/2006/relationships/image" Target="../media/image56.svg" /><Relationship Id="rId54" Type="http://schemas.openxmlformats.org/officeDocument/2006/relationships/image" Target="../media/image55.png" /><Relationship Id="rId55" Type="http://schemas.openxmlformats.org/officeDocument/2006/relationships/image" Target="../media/image56.svg" /><Relationship Id="rId56" Type="http://schemas.openxmlformats.org/officeDocument/2006/relationships/image" Target="../media/image55.png" /><Relationship Id="rId57" Type="http://schemas.openxmlformats.org/officeDocument/2006/relationships/image" Target="../media/image56.svg" /><Relationship Id="rId58" Type="http://schemas.openxmlformats.org/officeDocument/2006/relationships/image" Target="../media/image55.png" /><Relationship Id="rId59" Type="http://schemas.openxmlformats.org/officeDocument/2006/relationships/image" Target="../media/image56.svg" /><Relationship Id="rId60" Type="http://schemas.openxmlformats.org/officeDocument/2006/relationships/image" Target="../media/image55.png" /><Relationship Id="rId61" Type="http://schemas.openxmlformats.org/officeDocument/2006/relationships/image" Target="../media/image56.svg" /><Relationship Id="rId62" Type="http://schemas.openxmlformats.org/officeDocument/2006/relationships/image" Target="../media/image55.png" /><Relationship Id="rId63" Type="http://schemas.openxmlformats.org/officeDocument/2006/relationships/image" Target="../media/image56.svg" /><Relationship Id="rId64" Type="http://schemas.openxmlformats.org/officeDocument/2006/relationships/image" Target="../media/image55.png" /><Relationship Id="rId65" Type="http://schemas.openxmlformats.org/officeDocument/2006/relationships/image" Target="../media/image56.svg" /><Relationship Id="rId66" Type="http://schemas.openxmlformats.org/officeDocument/2006/relationships/image" Target="../media/image55.png" /><Relationship Id="rId67" Type="http://schemas.openxmlformats.org/officeDocument/2006/relationships/image" Target="../media/image56.svg" /><Relationship Id="rId68" Type="http://schemas.openxmlformats.org/officeDocument/2006/relationships/image" Target="../media/image55.png" /><Relationship Id="rId69" Type="http://schemas.openxmlformats.org/officeDocument/2006/relationships/image" Target="../media/image56.svg" /><Relationship Id="rId70" Type="http://schemas.openxmlformats.org/officeDocument/2006/relationships/image" Target="../media/image55.png" /><Relationship Id="rId71" Type="http://schemas.openxmlformats.org/officeDocument/2006/relationships/image" Target="../media/image56.svg" /><Relationship Id="rId72" Type="http://schemas.openxmlformats.org/officeDocument/2006/relationships/image" Target="../media/image55.png" /><Relationship Id="rId73" Type="http://schemas.openxmlformats.org/officeDocument/2006/relationships/image" Target="../media/image56.svg" /><Relationship Id="rId74" Type="http://schemas.openxmlformats.org/officeDocument/2006/relationships/image" Target="../media/image55.png" /><Relationship Id="rId75" Type="http://schemas.openxmlformats.org/officeDocument/2006/relationships/image" Target="../media/image56.svg" /><Relationship Id="rId76" Type="http://schemas.openxmlformats.org/officeDocument/2006/relationships/image" Target="../media/image55.png" /><Relationship Id="rId77" Type="http://schemas.openxmlformats.org/officeDocument/2006/relationships/image" Target="../media/image56.svg" /><Relationship Id="rId78" Type="http://schemas.openxmlformats.org/officeDocument/2006/relationships/image" Target="../media/image55.png" /><Relationship Id="rId79" Type="http://schemas.openxmlformats.org/officeDocument/2006/relationships/image" Target="../media/image56.svg" /><Relationship Id="rId80" Type="http://schemas.openxmlformats.org/officeDocument/2006/relationships/image" Target="../media/image55.png" /><Relationship Id="rId81" Type="http://schemas.openxmlformats.org/officeDocument/2006/relationships/image" Target="../media/image56.svg" /><Relationship Id="rId82" Type="http://schemas.openxmlformats.org/officeDocument/2006/relationships/image" Target="../media/image55.png" /><Relationship Id="rId83" Type="http://schemas.openxmlformats.org/officeDocument/2006/relationships/image" Target="../media/image56.svg" /><Relationship Id="rId84" Type="http://schemas.openxmlformats.org/officeDocument/2006/relationships/image" Target="../media/image55.png" /><Relationship Id="rId85" Type="http://schemas.openxmlformats.org/officeDocument/2006/relationships/image" Target="../media/image56.svg" /><Relationship Id="rId86" Type="http://schemas.openxmlformats.org/officeDocument/2006/relationships/image" Target="../media/image55.png" /><Relationship Id="rId87" Type="http://schemas.openxmlformats.org/officeDocument/2006/relationships/image" Target="../media/image56.svg" /><Relationship Id="rId88" Type="http://schemas.openxmlformats.org/officeDocument/2006/relationships/image" Target="../media/image55.png" /><Relationship Id="rId89" Type="http://schemas.openxmlformats.org/officeDocument/2006/relationships/image" Target="../media/image56.sv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3" Type="http://schemas.openxmlformats.org/officeDocument/2006/relationships/image" Target="../media/image47.svg" /><Relationship Id="rId14" Type="http://schemas.openxmlformats.org/officeDocument/2006/relationships/chart" Target="../charts/chart43.xml" /><Relationship Id="rId15" Type="http://schemas.openxmlformats.org/officeDocument/2006/relationships/image" Target="../media/image2.png" /><Relationship Id="rId16" Type="http://schemas.openxmlformats.org/officeDocument/2006/relationships/image" Target="../media/image3.svg" /><Relationship Id="rId17" Type="http://schemas.openxmlformats.org/officeDocument/2006/relationships/image" Target="../media/image40.png" /><Relationship Id="rId18" Type="http://schemas.openxmlformats.org/officeDocument/2006/relationships/image" Target="../media/image41.svg" /><Relationship Id="rId19" Type="http://schemas.openxmlformats.org/officeDocument/2006/relationships/image" Target="../media/image51.png" /><Relationship Id="rId20" Type="http://schemas.openxmlformats.org/officeDocument/2006/relationships/image" Target="../media/image52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3" Type="http://schemas.openxmlformats.org/officeDocument/2006/relationships/image" Target="../media/image3.svg" /><Relationship Id="rId14" Type="http://schemas.openxmlformats.org/officeDocument/2006/relationships/image" Target="../media/image40.png" /><Relationship Id="rId15" Type="http://schemas.openxmlformats.org/officeDocument/2006/relationships/image" Target="../media/image41.svg" /><Relationship Id="rId16" Type="http://schemas.openxmlformats.org/officeDocument/2006/relationships/image" Target="../media/image42.png" /><Relationship Id="rId17" Type="http://schemas.openxmlformats.org/officeDocument/2006/relationships/image" Target="../media/image43.svg" /><Relationship Id="rId18" Type="http://schemas.openxmlformats.org/officeDocument/2006/relationships/image" Target="../media/image46.png" /><Relationship Id="rId19" Type="http://schemas.openxmlformats.org/officeDocument/2006/relationships/image" Target="../media/image47.svg" /><Relationship Id="rId20" Type="http://schemas.openxmlformats.org/officeDocument/2006/relationships/chart" Target="../charts/chart45.xml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8" Type="http://schemas.openxmlformats.org/officeDocument/2006/relationships/image" Target="../media/image40.png" /><Relationship Id="rId9" Type="http://schemas.openxmlformats.org/officeDocument/2006/relationships/image" Target="../media/image41.svg" /><Relationship Id="rId10" Type="http://schemas.openxmlformats.org/officeDocument/2006/relationships/image" Target="../media/image42.png" /><Relationship Id="rId11" Type="http://schemas.openxmlformats.org/officeDocument/2006/relationships/image" Target="../media/image43.svg" /><Relationship Id="rId12" Type="http://schemas.openxmlformats.org/officeDocument/2006/relationships/image" Target="../media/image36.png" /><Relationship Id="rId13" Type="http://schemas.openxmlformats.org/officeDocument/2006/relationships/image" Target="../media/image37.svg" /><Relationship Id="rId14" Type="http://schemas.openxmlformats.org/officeDocument/2006/relationships/image" Target="../media/image36.png" /><Relationship Id="rId15" Type="http://schemas.openxmlformats.org/officeDocument/2006/relationships/image" Target="../media/image3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YO187RJ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Moores Delicat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39.35%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£15.79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84.78%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Malton(12.62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 and The Humber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Malton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YO187RW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Buck Inn YO187RW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YO187LH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Munch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Brandysnap Bistro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YO187RY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44.49%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40.39%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65 to 74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25.54%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Café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Buck Inn YO187RW and 338 Chains in 1 Miles from 29/01/2025 - 21/01/2026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Buck Inn YO187RW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Buck Inn YO187RW and 338 Chains in 1 Miles from 29/01/2025 - 21/01/2026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Buck Inn YO187RW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Buck Inn YO187RW and 338 Chains in 1 Miles from 29/01/2025 - 21/01/2026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Buck Inn YO187RW and 338 Chains in 1 Miles from 29/01/2025 - 21/01/2026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Buck Inn YO187RW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349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Buck Inn YO187RW and 338 Chains in 1 Miles from 29/01/2025 - 21/01/2026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Buck Inn YO187RW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328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Buck Inn YO187RW and 338 Chains in 1 Miles from 29/01/2025 - 21/01/2026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Buck Inn YO187RW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Buck Inn YO187RW and 338 Chains in 1 Miles from 29/01/2025 - 21/01/2026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Buck Inn YO187RW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Buck Inn YO187RW and 338 Chains in 1 Miles from 29/01/2025 - 21/01/2026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Buck Inn YO187RW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Buck Inn YO187RW for 29/01/2025 - 21/01/2026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Buck Inn YO187RW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Buck Inn YO187RW, who are the top 20 competitors from 338 Chains in 1 Miles for 29/01/2025 - 21/01/2026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Buck Inn YO187RW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Buck Inn YO187RW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1256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Buck Inn YO187RW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£867K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£886K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£1.01M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£10.46M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483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 fill="norm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2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cap="none" spc="20" kern="8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Buck Inn YO187RW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4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4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4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7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7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8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8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8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8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£9500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  <a:ln>
            <a:headEnd type="none"/>
            <a:tailEnd type="none"/>
          </a:ln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graphicFrame>
        <p:nvGraphicFramePr>
          <p:cNvPr id="36" name="Table 36"/>
          <p:cNvGraphicFramePr/>
          <p:nvPr/>
        </p:nvGraphicFramePr>
        <p:xfrm rot="0"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Buck Inn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241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47.71%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25.61%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28.73%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27.98%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97244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8.88%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28.69%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11.37%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Buck Inn vs 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-2.43%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7.51%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22.10%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21.24%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-3.19%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-23.08%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-22.90%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Buck Inn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-6.64%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19.02%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12.39%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-8.50%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-5.39%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-4.42%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-10.49%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-4.21%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-3.48%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-3.08%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-8.85%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-5.31%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17.69%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-5.15%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12.41%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Buck Inn YO187RW</a:t>
            </a:r>
          </a:p>
        </p:txBody>
      </p:sp>
      <p:graphicFrame>
        <p:nvGraphicFramePr>
          <p:cNvPr id="29" name="Table 29"/>
          <p:cNvGraphicFramePr/>
          <p:nvPr/>
        </p:nvGraphicFramePr>
        <p:xfrm rot="0"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Buck Inn YO187RW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241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47.71%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Munch YO187LH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61.87%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Brandysnap Bistro YO187RY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38.45%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39.59%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Moores Delicat YO187RJ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30.47%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35.10%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Thackraynilss YO187RJ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76.97%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8489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2024-05-10T09:01:36Z</dcterms:modified>
  <cp:revision>134</cp:revision>
  <dc:title>PowerPoint Presentation</dc:title>
</cp:coreProperties>
</file>