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1" d="100"/>
          <a:sy n="111" d="100"/>
        </p:scale>
        <p:origin x="6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8C8-44F8-A067-BD87D42EE436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C8-44F8-A067-BD87D42EE4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Queens Arms EN51AB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9.06E-2</c:v>
                </c:pt>
                <c:pt idx="1">
                  <c:v>9.1300000000000006E-2</c:v>
                </c:pt>
                <c:pt idx="2">
                  <c:v>0.126</c:v>
                </c:pt>
                <c:pt idx="3">
                  <c:v>8.43E-2</c:v>
                </c:pt>
                <c:pt idx="4">
                  <c:v>0.19689999999999999</c:v>
                </c:pt>
                <c:pt idx="5">
                  <c:v>0.25869999999999999</c:v>
                </c:pt>
                <c:pt idx="6">
                  <c:v>0.15190000000000001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C8-44F8-A067-BD87D42EE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Queens Arms EN51AB</c:v>
                </c:pt>
                <c:pt idx="1">
                  <c:v>Category 2</c:v>
                </c:pt>
              </c:strCache>
            </c:strRef>
          </c:cat>
          <c:val>
            <c:numRef>
              <c:f>'Sheet1'!$D$2</c:f>
              <c:numCache>
                <c:formatCode>General</c:formatCode>
                <c:ptCount val="1"/>
                <c:pt idx="0">
                  <c:v>1.0439000000000001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328-4963-8913-1DC71857A3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3FF-49F2-B1E5-7EB684373951}"/>
              </c:ext>
            </c:extLst>
          </c:dPt>
          <c:cat>
            <c:strRef>
              <c:f>'Sheet1'!$A$2</c:f>
              <c:strCache>
                <c:ptCount val="1"/>
                <c:pt idx="0">
                  <c:v>Queens Arms EN51AB</c:v>
                </c:pt>
              </c:strCache>
            </c:strRef>
          </c:cat>
          <c:val>
            <c:numRef>
              <c:f>'Sheet1'!$B$2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FF-49F2-B1E5-7EB6843739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05/03/2025 - 25/02/2026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Queens Arms EN51AB</c:v>
                </c:pt>
              </c:strCache>
            </c:strRef>
          </c:cat>
          <c:val>
            <c:numRef>
              <c:f>'Sheet1'!$C$2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FF-49F2-B1E5-7EB684373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Queens Arms EN51AB</c:v>
                </c:pt>
                <c:pt idx="1">
                  <c:v>Category 2</c:v>
                </c:pt>
              </c:strCache>
            </c:strRef>
          </c:cat>
          <c:val>
            <c:numRef>
              <c:f>'Sheet1'!$D$2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FC8-4296-8319-5E412EFB6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FF4-494A-94F2-7942487E06DD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F4-494A-94F2-7942487E06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Queens Arms EN51AB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</c:v>
                </c:pt>
                <c:pt idx="1">
                  <c:v>0.25269999999999998</c:v>
                </c:pt>
                <c:pt idx="2">
                  <c:v>0.14860000000000001</c:v>
                </c:pt>
                <c:pt idx="3">
                  <c:v>0.22900000000000001</c:v>
                </c:pt>
                <c:pt idx="4">
                  <c:v>0.2112</c:v>
                </c:pt>
                <c:pt idx="5">
                  <c:v>0.14330000000000001</c:v>
                </c:pt>
                <c:pt idx="6">
                  <c:v>1.4800000000000001E-2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F4-494A-94F2-7942487E0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</c:v>
                </c:pt>
                <c:pt idx="1">
                  <c:v>0.25269999999999998</c:v>
                </c:pt>
                <c:pt idx="2">
                  <c:v>0.14860000000000001</c:v>
                </c:pt>
                <c:pt idx="3">
                  <c:v>0.22900000000000001</c:v>
                </c:pt>
                <c:pt idx="4">
                  <c:v>0.2112</c:v>
                </c:pt>
                <c:pt idx="5">
                  <c:v>0.14330000000000001</c:v>
                </c:pt>
                <c:pt idx="6">
                  <c:v>1.4800000000000001E-2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55D-49EC-8AED-6ECC18A10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9.06E-2</c:v>
                </c:pt>
                <c:pt idx="1">
                  <c:v>9.1300000000000006E-2</c:v>
                </c:pt>
                <c:pt idx="2">
                  <c:v>0.126</c:v>
                </c:pt>
                <c:pt idx="3">
                  <c:v>8.43E-2</c:v>
                </c:pt>
                <c:pt idx="4">
                  <c:v>0.19689999999999999</c:v>
                </c:pt>
                <c:pt idx="5">
                  <c:v>0.25869999999999999</c:v>
                </c:pt>
                <c:pt idx="6">
                  <c:v>0.15190000000000001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80C-4C36-B50C-18D1FC814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E40-468A-8107-E547B6E059C9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40-468A-8107-E547B6E059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Queens Arms EN51AB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0.27079999999999999</c:v>
                </c:pt>
                <c:pt idx="1">
                  <c:v>0.4496</c:v>
                </c:pt>
                <c:pt idx="2">
                  <c:v>0.27950000000000003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40-468A-8107-E547B6E05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0.27079999999999999</c:v>
                </c:pt>
                <c:pt idx="1">
                  <c:v>0.4496</c:v>
                </c:pt>
                <c:pt idx="2">
                  <c:v>0.27950000000000003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A97-4F1F-92A5-E19262582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D7C-46B8-9922-C6C7BB692A64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7C-46B8-9922-C6C7BB692A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Queens Arms EN51AB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0.27839999999999998</c:v>
                </c:pt>
                <c:pt idx="1">
                  <c:v>0.72150000000000003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7C-46B8-9922-C6C7BB692A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0.27839999999999998</c:v>
                </c:pt>
                <c:pt idx="1">
                  <c:v>0.72150000000000003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C0E-4A8A-AFA8-9F327E593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712-4F28-8C78-3936A5D0A7BD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2-3712-4F28-8C78-3936A5D0A7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Queens Arms EN51AB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7.85E-2</c:v>
                </c:pt>
                <c:pt idx="2">
                  <c:v>3.8100000000000002E-2</c:v>
                </c:pt>
                <c:pt idx="3">
                  <c:v>7.4800000000000005E-2</c:v>
                </c:pt>
                <c:pt idx="4">
                  <c:v>0.60619999999999996</c:v>
                </c:pt>
                <c:pt idx="5">
                  <c:v>0.1263</c:v>
                </c:pt>
                <c:pt idx="6">
                  <c:v>1.4800000000000001E-2</c:v>
                </c:pt>
                <c:pt idx="7">
                  <c:v>6.1100000000000002E-2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12-4F28-8C78-3936A5D0A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445-44B7-9AE4-C618AF3DB4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533-4BBB-9F45-2F3A8CDD88F9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33-4BBB-9F45-2F3A8CDD88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Queens Arms EN51AB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0.41270000000000001</c:v>
                </c:pt>
                <c:pt idx="1">
                  <c:v>0.2205</c:v>
                </c:pt>
                <c:pt idx="2">
                  <c:v>0.20449999999999999</c:v>
                </c:pt>
                <c:pt idx="3">
                  <c:v>4.6899999999999997E-2</c:v>
                </c:pt>
                <c:pt idx="4">
                  <c:v>3.4299999999999997E-2</c:v>
                </c:pt>
                <c:pt idx="5">
                  <c:v>5.7000000000000002E-3</c:v>
                </c:pt>
                <c:pt idx="6">
                  <c:v>7.51E-2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33-4BBB-9F45-2F3A8CDD88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0.41270000000000001</c:v>
                </c:pt>
                <c:pt idx="1">
                  <c:v>0.2205</c:v>
                </c:pt>
                <c:pt idx="2">
                  <c:v>0.20449999999999999</c:v>
                </c:pt>
                <c:pt idx="3">
                  <c:v>4.6899999999999997E-2</c:v>
                </c:pt>
                <c:pt idx="4">
                  <c:v>3.4299999999999997E-2</c:v>
                </c:pt>
                <c:pt idx="5">
                  <c:v>5.7000000000000002E-3</c:v>
                </c:pt>
                <c:pt idx="6">
                  <c:v>7.51E-2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DBE-46D2-8D32-B40CAC179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Queens Arms EN51AB</c:v>
                </c:pt>
              </c:strCache>
            </c:strRef>
          </c:cat>
          <c:val>
            <c:numRef>
              <c:f>'Sheet1'!$F$2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DF-4811-AB3F-F69A65DFBE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5A0-405C-8B71-4F8A2027DDFE}"/>
              </c:ext>
            </c:extLst>
          </c:dPt>
          <c:cat>
            <c:strRef>
              <c:f>'Sheet1'!$A$2</c:f>
              <c:strCache>
                <c:ptCount val="1"/>
                <c:pt idx="0">
                  <c:v>Queens Arms EN51AB</c:v>
                </c:pt>
              </c:strCache>
            </c:strRef>
          </c:cat>
          <c:val>
            <c:numRef>
              <c:f>'Sheet1'!$B$2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A0-405C-8B71-4F8A2027DD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05/03/2025 - 25/02/2026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Queens Arms EN51AB</c:v>
                </c:pt>
              </c:strCache>
            </c:strRef>
          </c:cat>
          <c:val>
            <c:numRef>
              <c:f>'Sheet1'!$C$2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A0-405C-8B71-4F8A2027D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Queens Arms EN51AB</c:v>
                </c:pt>
                <c:pt idx="1">
                  <c:v>Category 2</c:v>
                </c:pt>
              </c:strCache>
            </c:strRef>
          </c:cat>
          <c:val>
            <c:numRef>
              <c:f>'Sheet1'!$D$2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73A-47B1-BBBF-0363731CB8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218-46DD-A9B0-EFBAE81316DD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18-46DD-A9B0-EFBAE81316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Queens Arms EN51AB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0.57430000000000003</c:v>
                </c:pt>
                <c:pt idx="1">
                  <c:v>0.23960000000000001</c:v>
                </c:pt>
                <c:pt idx="2">
                  <c:v>7.4300000000000005E-2</c:v>
                </c:pt>
                <c:pt idx="3">
                  <c:v>4.5400000000000003E-2</c:v>
                </c:pt>
                <c:pt idx="4">
                  <c:v>6.6100000000000006E-2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18-46DD-A9B0-EFBAE8131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0.57430000000000003</c:v>
                </c:pt>
                <c:pt idx="1">
                  <c:v>0.23960000000000001</c:v>
                </c:pt>
                <c:pt idx="2">
                  <c:v>7.4300000000000005E-2</c:v>
                </c:pt>
                <c:pt idx="3">
                  <c:v>4.5400000000000003E-2</c:v>
                </c:pt>
                <c:pt idx="4">
                  <c:v>6.6100000000000006E-2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258-4C8C-AAD6-15928CF3B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AAB-45C3-B435-83A138148F18}"/>
              </c:ext>
            </c:extLst>
          </c:dPt>
          <c:cat>
            <c:strRef>
              <c:f>'Sheet1'!$A$2</c:f>
              <c:strCache>
                <c:ptCount val="1"/>
                <c:pt idx="0">
                  <c:v>Queens Arms EN51AB</c:v>
                </c:pt>
              </c:strCache>
            </c:strRef>
          </c:cat>
          <c:val>
            <c:numRef>
              <c:f>'Sheet1'!$B$2</c:f>
              <c:numCache>
                <c:formatCode>General</c:formatCode>
                <c:ptCount val="1"/>
                <c:pt idx="0">
                  <c:v>10.559799999999999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AB-45C3-B435-83A138148F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05/03/2025 - 25/02/2026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Queens Arms EN51AB</c:v>
                </c:pt>
              </c:strCache>
            </c:strRef>
          </c:cat>
          <c:val>
            <c:numRef>
              <c:f>'Sheet1'!$C$2</c:f>
              <c:numCache>
                <c:formatCode>General</c:formatCode>
                <c:ptCount val="1"/>
                <c:pt idx="0">
                  <c:v>11.6037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AB-45C3-B435-83A138148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13/04/2026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13/04/2026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13/04/2026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13/04/2026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13/04/2026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13/04/2026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13/04/2026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3.xml"/><Relationship Id="rId7" Type="http://schemas.openxmlformats.org/officeDocument/2006/relationships/image" Target="../media/image20.svg"/><Relationship Id="rId12" Type="http://schemas.openxmlformats.org/officeDocument/2006/relationships/chart" Target="../charts/chart3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4.xml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6.svg"/><Relationship Id="rId7" Type="http://schemas.openxmlformats.org/officeDocument/2006/relationships/image" Target="../media/image2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19.svg"/><Relationship Id="rId9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chart" Target="../charts/chart37.xml"/><Relationship Id="rId7" Type="http://schemas.openxmlformats.org/officeDocument/2006/relationships/image" Target="../media/image21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10" Type="http://schemas.openxmlformats.org/officeDocument/2006/relationships/chart" Target="../charts/chart38.xml"/><Relationship Id="rId4" Type="http://schemas.openxmlformats.org/officeDocument/2006/relationships/image" Target="../media/image2.svg"/><Relationship Id="rId9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9.xml"/><Relationship Id="rId7" Type="http://schemas.openxmlformats.org/officeDocument/2006/relationships/image" Target="../media/image20.svg"/><Relationship Id="rId12" Type="http://schemas.openxmlformats.org/officeDocument/2006/relationships/chart" Target="../charts/chart4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4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40.xml"/><Relationship Id="rId9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svg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.xml"/><Relationship Id="rId7" Type="http://schemas.openxmlformats.org/officeDocument/2006/relationships/image" Target="../media/image20.svg"/><Relationship Id="rId12" Type="http://schemas.openxmlformats.org/officeDocument/2006/relationships/chart" Target="../charts/chart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.xml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5.xml"/><Relationship Id="rId7" Type="http://schemas.openxmlformats.org/officeDocument/2006/relationships/image" Target="../media/image20.svg"/><Relationship Id="rId12" Type="http://schemas.openxmlformats.org/officeDocument/2006/relationships/chart" Target="../charts/chart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6.xml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9.xml"/><Relationship Id="rId7" Type="http://schemas.openxmlformats.org/officeDocument/2006/relationships/image" Target="../media/image20.svg"/><Relationship Id="rId12" Type="http://schemas.openxmlformats.org/officeDocument/2006/relationships/chart" Target="../charts/chart1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0.xml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3.xml"/><Relationship Id="rId7" Type="http://schemas.openxmlformats.org/officeDocument/2006/relationships/image" Target="../media/image20.svg"/><Relationship Id="rId12" Type="http://schemas.openxmlformats.org/officeDocument/2006/relationships/chart" Target="../charts/chart1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4.xml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7.xml"/><Relationship Id="rId7" Type="http://schemas.openxmlformats.org/officeDocument/2006/relationships/image" Target="../media/image20.svg"/><Relationship Id="rId12" Type="http://schemas.openxmlformats.org/officeDocument/2006/relationships/chart" Target="../charts/chart20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9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8.xml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1.xml"/><Relationship Id="rId7" Type="http://schemas.openxmlformats.org/officeDocument/2006/relationships/image" Target="../media/image20.svg"/><Relationship Id="rId12" Type="http://schemas.openxmlformats.org/officeDocument/2006/relationships/chart" Target="../charts/chart2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2.xml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5.xml"/><Relationship Id="rId7" Type="http://schemas.openxmlformats.org/officeDocument/2006/relationships/image" Target="../media/image20.svg"/><Relationship Id="rId12" Type="http://schemas.openxmlformats.org/officeDocument/2006/relationships/chart" Target="../charts/chart2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6.xml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9.xml"/><Relationship Id="rId7" Type="http://schemas.openxmlformats.org/officeDocument/2006/relationships/image" Target="../media/image20.svg"/><Relationship Id="rId12" Type="http://schemas.openxmlformats.org/officeDocument/2006/relationships/chart" Target="../charts/chart3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0.xml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22.83%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Cash Conscious Communities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£11.60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London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72.15%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High Barnet(0.70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major conurbation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London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London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EN51AB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McMullens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6002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Queens Arms EN51AB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44.97%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25.28%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25 to 34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25.87%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4297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Queens Arms EN51AB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242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Queens Arms EN51AB and 1 Chains in 1 Miles from 05/03/2025 - 25/02/2026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Queens Arms EN51AB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Queens Arms EN51AB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Queens Arms EN51AB for 05/03/2025 - 25/02/2026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Queens Arms EN51AB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Queens Arms EN51AB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99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Queens Arms EN51AB, who are the top 20 competitors from 1 Chains in 1 Miles for 05/03/2025 - 25/02/2026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Queens Arms EN51AB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Queens Arms EN51AB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242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Queens Arms EN51AB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Queens Arms EN51AB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Queens Arms EN51AB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Queens Arms EN51AB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£2.21M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£2.28M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£25.02M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£157.01M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Queens Arms EN51AB and 1 Chains in 1 Miles from 05/03/2025 - 25/02/2026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Queens Arms EN51AB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Queens Arms EN51AB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Queens Arms EN51AB and 1 Chains in 1 Miles from 05/03/2025 - 25/02/2026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Queens Arms EN51AB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Queens Arms EN51AB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Queens Arms EN51AB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Queens Arms EN51AB and 1 Chains in 1 Miles from 05/03/2025 - 25/02/2026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Queens Arms EN51AB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Queens Arms EN51AB and 1 Chains in 1 Miles from 05/03/2025 - 25/02/2026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Queens Arms EN51AB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Queens Arms EN51AB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Queens Arms EN51AB and 1 Chains in 1 Miles from 05/03/2025 - 25/02/2026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Queens Arms EN51AB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Queens Arms EN51AB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Queens Arms EN51AB and 1 Chains in 1 Miles from 05/03/2025 - 25/02/2026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Queens Arms EN51AB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Queens Arms EN51AB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Queens Arms EN51AB and 1 Chains in 1 Miles from 05/03/2025 - 25/02/2026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Queens Arms EN51AB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Queens Arms EN51AB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1183</Words>
  <Characters>0</Characters>
  <Application>Microsoft Office PowerPoint</Application>
  <PresentationFormat>Widescreen</PresentationFormat>
  <Lines>0</Lines>
  <Paragraphs>435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2026-04-13T15:10:01Z</dcterms:modified>
</cp:coreProperties>
</file>