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1" d="100"/>
          <a:sy n="111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870-4E11-ACA9-3860C617AE48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8.1799999999999998E-2</c:v>
                </c:pt>
                <c:pt idx="1">
                  <c:v>0.1071</c:v>
                </c:pt>
                <c:pt idx="2">
                  <c:v>0.1148</c:v>
                </c:pt>
                <c:pt idx="3">
                  <c:v>0.1206</c:v>
                </c:pt>
                <c:pt idx="4">
                  <c:v>0.20780000000000001</c:v>
                </c:pt>
                <c:pt idx="5">
                  <c:v>0.2243</c:v>
                </c:pt>
                <c:pt idx="6">
                  <c:v>0.14330000000000001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70-4E11-ACA9-3860C617AE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Rose &amp; Crown GU478HA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7.2900000000000006E-2</c:v>
                </c:pt>
                <c:pt idx="1">
                  <c:v>9.4700000000000006E-2</c:v>
                </c:pt>
                <c:pt idx="2">
                  <c:v>0.1474</c:v>
                </c:pt>
                <c:pt idx="3">
                  <c:v>0.10539999999999999</c:v>
                </c:pt>
                <c:pt idx="4">
                  <c:v>0.20200000000000001</c:v>
                </c:pt>
                <c:pt idx="5">
                  <c:v>0.2155</c:v>
                </c:pt>
                <c:pt idx="6">
                  <c:v>0.16189999999999999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70-4E11-ACA9-3860C617A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Fenixia Restaurant GU479DT</c:v>
                </c:pt>
                <c:pt idx="1">
                  <c:v>Bistro19 GU467SZ</c:v>
                </c:pt>
              </c:strCache>
            </c:strRef>
          </c:cat>
          <c:val>
            <c:numRef>
              <c:f>'Sheet1'!$D$2:$D$19</c:f>
              <c:numCache>
                <c:formatCode>General</c:formatCode>
                <c:ptCount val="18"/>
                <c:pt idx="0">
                  <c:v>4.8467000000000002</c:v>
                </c:pt>
                <c:pt idx="1">
                  <c:v>4.0997000000000003</c:v>
                </c:pt>
                <c:pt idx="2">
                  <c:v>3.1595</c:v>
                </c:pt>
                <c:pt idx="3">
                  <c:v>1.7714000000000001</c:v>
                </c:pt>
                <c:pt idx="4">
                  <c:v>1.7309000000000001</c:v>
                </c:pt>
                <c:pt idx="5">
                  <c:v>1.6963999999999999</c:v>
                </c:pt>
                <c:pt idx="6">
                  <c:v>1.6740999999999999</c:v>
                </c:pt>
                <c:pt idx="7">
                  <c:v>1.4489000000000001</c:v>
                </c:pt>
                <c:pt idx="8">
                  <c:v>1.1419999999999999</c:v>
                </c:pt>
                <c:pt idx="9">
                  <c:v>1.054</c:v>
                </c:pt>
                <c:pt idx="10">
                  <c:v>1.0237000000000001</c:v>
                </c:pt>
                <c:pt idx="11">
                  <c:v>0.77790000000000004</c:v>
                </c:pt>
                <c:pt idx="12">
                  <c:v>0.72960000000000003</c:v>
                </c:pt>
                <c:pt idx="13">
                  <c:v>0.49540000000000001</c:v>
                </c:pt>
                <c:pt idx="14">
                  <c:v>0.38379999999999997</c:v>
                </c:pt>
                <c:pt idx="15">
                  <c:v>-0.53400000000000003</c:v>
                </c:pt>
                <c:pt idx="16">
                  <c:v>-1.0098</c:v>
                </c:pt>
                <c:pt idx="17">
                  <c:v>-2.7824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FF2-471B-A9D5-24F789C7A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46A-4F2C-8B71-6515ADC35EEE}"/>
              </c:ext>
            </c:extLst>
          </c:dPt>
          <c:cat>
            <c:strRef>
              <c:f>'Sheet1'!$A$2:$A$21</c:f>
              <c:strCache>
                <c:ptCount val="20"/>
                <c:pt idx="0">
                  <c:v>Short And Sweet Ca GU467SB</c:v>
                </c:pt>
                <c:pt idx="1">
                  <c:v>Rice Restaurant GU467UR</c:v>
                </c:pt>
                <c:pt idx="2">
                  <c:v>The White Lion GU467RX</c:v>
                </c:pt>
                <c:pt idx="3">
                  <c:v>Sandhurst Social Club GU479AW</c:v>
                </c:pt>
                <c:pt idx="4">
                  <c:v>Bistro19 GU467SZ</c:v>
                </c:pt>
                <c:pt idx="5">
                  <c:v>Old Mill Cafe GU478ED</c:v>
                </c:pt>
                <c:pt idx="6">
                  <c:v>Sandhurst Park Cafe GU479BJ</c:v>
                </c:pt>
                <c:pt idx="7">
                  <c:v>Wellington Arms GU479BN</c:v>
                </c:pt>
                <c:pt idx="8">
                  <c:v>Bird in Hand (Little Sandhurst) GU478LQ</c:v>
                </c:pt>
                <c:pt idx="9">
                  <c:v>Village Inn GU479DX</c:v>
                </c:pt>
                <c:pt idx="10">
                  <c:v>Rose &amp; Crown GU478HA</c:v>
                </c:pt>
                <c:pt idx="11">
                  <c:v>Silver Sea GU479DT</c:v>
                </c:pt>
                <c:pt idx="12">
                  <c:v>Greggs GU467LR</c:v>
                </c:pt>
                <c:pt idx="13">
                  <c:v>Shenai GU479BT</c:v>
                </c:pt>
                <c:pt idx="14">
                  <c:v>KFC Yateley Reading Road GU467LR</c:v>
                </c:pt>
                <c:pt idx="15">
                  <c:v>Royal Oak (Yateley) GU467UG</c:v>
                </c:pt>
                <c:pt idx="16">
                  <c:v>Greggs Sandhurst GU479DU</c:v>
                </c:pt>
                <c:pt idx="17">
                  <c:v>Dog &amp; Partridge GU467LR</c:v>
                </c:pt>
                <c:pt idx="18">
                  <c:v>White Swan (Sandhurst) GU479BU</c:v>
                </c:pt>
                <c:pt idx="19">
                  <c:v>Fenixia Restaurant GU479DT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7.8100000000000003E-2</c:v>
                </c:pt>
                <c:pt idx="3">
                  <c:v>3.3000000000000002E-2</c:v>
                </c:pt>
                <c:pt idx="4">
                  <c:v>2.3199999999999998E-2</c:v>
                </c:pt>
                <c:pt idx="5">
                  <c:v>2.7E-2</c:v>
                </c:pt>
                <c:pt idx="6">
                  <c:v>3.6600000000000001E-2</c:v>
                </c:pt>
                <c:pt idx="7">
                  <c:v>0.1074</c:v>
                </c:pt>
                <c:pt idx="8">
                  <c:v>4.8000000000000001E-2</c:v>
                </c:pt>
                <c:pt idx="9">
                  <c:v>3.5999999999999997E-2</c:v>
                </c:pt>
                <c:pt idx="10">
                  <c:v>4.6100000000000002E-2</c:v>
                </c:pt>
                <c:pt idx="11">
                  <c:v>3.3099999999999997E-2</c:v>
                </c:pt>
                <c:pt idx="12">
                  <c:v>8.2600000000000007E-2</c:v>
                </c:pt>
                <c:pt idx="13">
                  <c:v>2.9100000000000001E-2</c:v>
                </c:pt>
                <c:pt idx="14">
                  <c:v>6.9500000000000006E-2</c:v>
                </c:pt>
                <c:pt idx="15">
                  <c:v>5.8099999999999999E-2</c:v>
                </c:pt>
                <c:pt idx="16">
                  <c:v>7.5399999999999995E-2</c:v>
                </c:pt>
                <c:pt idx="17">
                  <c:v>9.64E-2</c:v>
                </c:pt>
                <c:pt idx="18">
                  <c:v>8.5400000000000004E-2</c:v>
                </c:pt>
                <c:pt idx="19">
                  <c:v>3.4099999999999998E-2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6A-4F2C-8B71-6515ADC35E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Short And Sweet Ca GU467SB</c:v>
                </c:pt>
                <c:pt idx="1">
                  <c:v>Rice Restaurant GU467UR</c:v>
                </c:pt>
                <c:pt idx="2">
                  <c:v>The White Lion GU467RX</c:v>
                </c:pt>
                <c:pt idx="3">
                  <c:v>Sandhurst Social Club GU479AW</c:v>
                </c:pt>
                <c:pt idx="4">
                  <c:v>Bistro19 GU467SZ</c:v>
                </c:pt>
                <c:pt idx="5">
                  <c:v>Old Mill Cafe GU478ED</c:v>
                </c:pt>
                <c:pt idx="6">
                  <c:v>Sandhurst Park Cafe GU479BJ</c:v>
                </c:pt>
                <c:pt idx="7">
                  <c:v>Wellington Arms GU479BN</c:v>
                </c:pt>
                <c:pt idx="8">
                  <c:v>Bird in Hand (Little Sandhurst) GU478LQ</c:v>
                </c:pt>
                <c:pt idx="9">
                  <c:v>Village Inn GU479DX</c:v>
                </c:pt>
                <c:pt idx="10">
                  <c:v>Rose &amp; Crown GU478HA</c:v>
                </c:pt>
                <c:pt idx="11">
                  <c:v>Silver Sea GU479DT</c:v>
                </c:pt>
                <c:pt idx="12">
                  <c:v>Greggs GU467LR</c:v>
                </c:pt>
                <c:pt idx="13">
                  <c:v>Shenai GU479BT</c:v>
                </c:pt>
                <c:pt idx="14">
                  <c:v>KFC Yateley Reading Road GU467LR</c:v>
                </c:pt>
                <c:pt idx="15">
                  <c:v>Royal Oak (Yateley) GU467UG</c:v>
                </c:pt>
                <c:pt idx="16">
                  <c:v>Greggs Sandhurst GU479DU</c:v>
                </c:pt>
                <c:pt idx="17">
                  <c:v>Dog &amp; Partridge GU467LR</c:v>
                </c:pt>
                <c:pt idx="18">
                  <c:v>White Swan (Sandhurst) GU479BU</c:v>
                </c:pt>
                <c:pt idx="19">
                  <c:v>Fenixia Restaurant GU479DT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2.75E-2</c:v>
                </c:pt>
                <c:pt idx="1">
                  <c:v>1.89E-2</c:v>
                </c:pt>
                <c:pt idx="2">
                  <c:v>9.6299999999999997E-2</c:v>
                </c:pt>
                <c:pt idx="3">
                  <c:v>4.6699999999999998E-2</c:v>
                </c:pt>
                <c:pt idx="4">
                  <c:v>3.5000000000000003E-2</c:v>
                </c:pt>
                <c:pt idx="5">
                  <c:v>3.3099999999999997E-2</c:v>
                </c:pt>
                <c:pt idx="6">
                  <c:v>3.8399999999999997E-2</c:v>
                </c:pt>
                <c:pt idx="7">
                  <c:v>0.10780000000000001</c:v>
                </c:pt>
                <c:pt idx="8">
                  <c:v>4.7399999999999998E-2</c:v>
                </c:pt>
                <c:pt idx="9">
                  <c:v>3.4700000000000002E-2</c:v>
                </c:pt>
                <c:pt idx="10">
                  <c:v>4.3900000000000002E-2</c:v>
                </c:pt>
                <c:pt idx="11">
                  <c:v>2.93E-2</c:v>
                </c:pt>
                <c:pt idx="12">
                  <c:v>7.6700000000000004E-2</c:v>
                </c:pt>
                <c:pt idx="13">
                  <c:v>2.3099999999999999E-2</c:v>
                </c:pt>
                <c:pt idx="14">
                  <c:v>6.2399999999999997E-2</c:v>
                </c:pt>
                <c:pt idx="15">
                  <c:v>4.9099999999999998E-2</c:v>
                </c:pt>
                <c:pt idx="16">
                  <c:v>6.2199999999999998E-2</c:v>
                </c:pt>
                <c:pt idx="17">
                  <c:v>8.1699999999999995E-2</c:v>
                </c:pt>
                <c:pt idx="18">
                  <c:v>6.8599999999999994E-2</c:v>
                </c:pt>
                <c:pt idx="19">
                  <c:v>1.6299999999999999E-2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6A-4F2C-8B71-6515ADC35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Short And Sweet Ca GU467SB</c:v>
                </c:pt>
                <c:pt idx="1">
                  <c:v>Rice Restaurant GU467UR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2.75E-2</c:v>
                </c:pt>
                <c:pt idx="1">
                  <c:v>1.89E-2</c:v>
                </c:pt>
                <c:pt idx="2">
                  <c:v>1.8200000000000001E-2</c:v>
                </c:pt>
                <c:pt idx="3">
                  <c:v>1.37E-2</c:v>
                </c:pt>
                <c:pt idx="4">
                  <c:v>1.18E-2</c:v>
                </c:pt>
                <c:pt idx="5">
                  <c:v>6.1000000000000004E-3</c:v>
                </c:pt>
                <c:pt idx="6">
                  <c:v>1.8E-3</c:v>
                </c:pt>
                <c:pt idx="7">
                  <c:v>4.0000000000000002E-4</c:v>
                </c:pt>
                <c:pt idx="8">
                  <c:v>-5.9999999999999995E-4</c:v>
                </c:pt>
                <c:pt idx="9">
                  <c:v>-1.2999999999999999E-3</c:v>
                </c:pt>
                <c:pt idx="10">
                  <c:v>-2.2000000000000001E-3</c:v>
                </c:pt>
                <c:pt idx="11">
                  <c:v>-3.8E-3</c:v>
                </c:pt>
                <c:pt idx="12">
                  <c:v>-5.8999999999999999E-3</c:v>
                </c:pt>
                <c:pt idx="13">
                  <c:v>-6.0000000000000001E-3</c:v>
                </c:pt>
                <c:pt idx="14">
                  <c:v>-7.1000000000000004E-3</c:v>
                </c:pt>
                <c:pt idx="15">
                  <c:v>-8.9999999999999993E-3</c:v>
                </c:pt>
                <c:pt idx="16">
                  <c:v>-1.32E-2</c:v>
                </c:pt>
                <c:pt idx="17">
                  <c:v>-1.47E-2</c:v>
                </c:pt>
                <c:pt idx="18">
                  <c:v>-1.6799999999999999E-2</c:v>
                </c:pt>
                <c:pt idx="19">
                  <c:v>-1.78E-2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23A-4705-A52B-70A57048B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DF6-4F44-8E60-0940AF772F74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3.49E-2</c:v>
                </c:pt>
                <c:pt idx="1">
                  <c:v>0.1026</c:v>
                </c:pt>
                <c:pt idx="2">
                  <c:v>0.23069999999999999</c:v>
                </c:pt>
                <c:pt idx="3">
                  <c:v>0.2291</c:v>
                </c:pt>
                <c:pt idx="4">
                  <c:v>0.1847</c:v>
                </c:pt>
                <c:pt idx="5">
                  <c:v>0.16889999999999999</c:v>
                </c:pt>
                <c:pt idx="6">
                  <c:v>4.8800000000000003E-2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F6-4F44-8E60-0940AF772F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Rose &amp; Crown GU478HA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3.8699999999999998E-2</c:v>
                </c:pt>
                <c:pt idx="1">
                  <c:v>9.1899999999999996E-2</c:v>
                </c:pt>
                <c:pt idx="2">
                  <c:v>0.35389999999999999</c:v>
                </c:pt>
                <c:pt idx="3">
                  <c:v>0.13200000000000001</c:v>
                </c:pt>
                <c:pt idx="4">
                  <c:v>0.157</c:v>
                </c:pt>
                <c:pt idx="5">
                  <c:v>0.20760000000000001</c:v>
                </c:pt>
                <c:pt idx="6">
                  <c:v>1.8599999999999998E-2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F6-4F44-8E60-0940AF772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3.8E-3</c:v>
                </c:pt>
                <c:pt idx="1">
                  <c:v>-1.0699999999999999E-2</c:v>
                </c:pt>
                <c:pt idx="2">
                  <c:v>0.1232</c:v>
                </c:pt>
                <c:pt idx="3">
                  <c:v>-9.7100000000000006E-2</c:v>
                </c:pt>
                <c:pt idx="4">
                  <c:v>-2.7699999999999999E-2</c:v>
                </c:pt>
                <c:pt idx="5">
                  <c:v>3.8699999999999998E-2</c:v>
                </c:pt>
                <c:pt idx="6">
                  <c:v>-3.0200000000000001E-2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9EA-47D0-9557-966562D62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-8.8999999999999999E-3</c:v>
                </c:pt>
                <c:pt idx="1">
                  <c:v>-1.24E-2</c:v>
                </c:pt>
                <c:pt idx="2">
                  <c:v>3.2599999999999997E-2</c:v>
                </c:pt>
                <c:pt idx="3">
                  <c:v>-1.52E-2</c:v>
                </c:pt>
                <c:pt idx="4">
                  <c:v>-5.7999999999999996E-3</c:v>
                </c:pt>
                <c:pt idx="5">
                  <c:v>-8.8000000000000005E-3</c:v>
                </c:pt>
                <c:pt idx="6">
                  <c:v>1.8599999999999998E-2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A99-4AA2-92D5-3633DC52D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549-4097-93FF-5E842E02DC7A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0.52270000000000005</c:v>
                </c:pt>
                <c:pt idx="1">
                  <c:v>0.40539999999999998</c:v>
                </c:pt>
                <c:pt idx="2">
                  <c:v>7.1800000000000003E-2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49-4097-93FF-5E842E02DC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Rose &amp; Crown GU478HA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0.61140000000000005</c:v>
                </c:pt>
                <c:pt idx="1">
                  <c:v>0.32500000000000001</c:v>
                </c:pt>
                <c:pt idx="2">
                  <c:v>6.3500000000000001E-2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49-4097-93FF-5E842E02D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8.8700000000000001E-2</c:v>
                </c:pt>
                <c:pt idx="1">
                  <c:v>-8.0399999999999999E-2</c:v>
                </c:pt>
                <c:pt idx="2">
                  <c:v>-8.3000000000000001E-3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018-4265-9C1E-9C9E9658C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2CC-4177-B087-A115F3B99154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0.35730000000000001</c:v>
                </c:pt>
                <c:pt idx="1">
                  <c:v>0.64259999999999995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CC-4177-B087-A115F3B991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Rose &amp; Crown GU478HA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0.21379999999999999</c:v>
                </c:pt>
                <c:pt idx="1">
                  <c:v>0.78610000000000002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CC-4177-B087-A115F3B99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-0.14349999999999999</c:v>
                </c:pt>
                <c:pt idx="1">
                  <c:v>0.14349999999999999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6FD-4255-8939-0A64138FD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45F-47C3-A896-EC5FFC3C7AD5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0.13719999999999999</c:v>
                </c:pt>
                <c:pt idx="1">
                  <c:v>5.9700000000000003E-2</c:v>
                </c:pt>
                <c:pt idx="2">
                  <c:v>0.16489999999999999</c:v>
                </c:pt>
                <c:pt idx="3">
                  <c:v>0.19400000000000001</c:v>
                </c:pt>
                <c:pt idx="4">
                  <c:v>6.1400000000000003E-2</c:v>
                </c:pt>
                <c:pt idx="5">
                  <c:v>8.6499999999999994E-2</c:v>
                </c:pt>
                <c:pt idx="6">
                  <c:v>9.9099999999999994E-2</c:v>
                </c:pt>
                <c:pt idx="7">
                  <c:v>0.1968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5F-47C3-A896-EC5FFC3C7A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Rose &amp; Crown GU478HA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9.0899999999999995E-2</c:v>
                </c:pt>
                <c:pt idx="1">
                  <c:v>4.6800000000000001E-2</c:v>
                </c:pt>
                <c:pt idx="2">
                  <c:v>0.45490000000000003</c:v>
                </c:pt>
                <c:pt idx="3">
                  <c:v>1.7000000000000001E-2</c:v>
                </c:pt>
                <c:pt idx="4">
                  <c:v>8.48E-2</c:v>
                </c:pt>
                <c:pt idx="5">
                  <c:v>8.3199999999999996E-2</c:v>
                </c:pt>
                <c:pt idx="6">
                  <c:v>7.5200000000000003E-2</c:v>
                </c:pt>
                <c:pt idx="7">
                  <c:v>0.14680000000000001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5F-47C3-A896-EC5FFC3C7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-4.6300000000000001E-2</c:v>
                </c:pt>
                <c:pt idx="1">
                  <c:v>-1.29E-2</c:v>
                </c:pt>
                <c:pt idx="2">
                  <c:v>0.28999999999999998</c:v>
                </c:pt>
                <c:pt idx="3">
                  <c:v>-0.17699999999999999</c:v>
                </c:pt>
                <c:pt idx="4">
                  <c:v>2.3400000000000001E-2</c:v>
                </c:pt>
                <c:pt idx="5">
                  <c:v>-3.3E-3</c:v>
                </c:pt>
                <c:pt idx="6">
                  <c:v>-2.3900000000000001E-2</c:v>
                </c:pt>
                <c:pt idx="7">
                  <c:v>-0.05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4A3-4933-9B61-FF43ECC23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33B-420F-8E11-48210200F7C6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0.51170000000000004</c:v>
                </c:pt>
                <c:pt idx="1">
                  <c:v>0.2084</c:v>
                </c:pt>
                <c:pt idx="2">
                  <c:v>9.6299999999999997E-2</c:v>
                </c:pt>
                <c:pt idx="3">
                  <c:v>7.2599999999999998E-2</c:v>
                </c:pt>
                <c:pt idx="4">
                  <c:v>4.0800000000000003E-2</c:v>
                </c:pt>
                <c:pt idx="5">
                  <c:v>2.5899999999999999E-2</c:v>
                </c:pt>
                <c:pt idx="6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3B-420F-8E11-48210200F7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Rose &amp; Crown GU478HA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0.627</c:v>
                </c:pt>
                <c:pt idx="1">
                  <c:v>0.18390000000000001</c:v>
                </c:pt>
                <c:pt idx="2">
                  <c:v>6.5199999999999994E-2</c:v>
                </c:pt>
                <c:pt idx="3">
                  <c:v>4.7100000000000003E-2</c:v>
                </c:pt>
                <c:pt idx="4">
                  <c:v>2.2200000000000001E-2</c:v>
                </c:pt>
                <c:pt idx="5">
                  <c:v>2.76E-2</c:v>
                </c:pt>
                <c:pt idx="6">
                  <c:v>2.6700000000000002E-2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3B-420F-8E11-48210200F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0.1153</c:v>
                </c:pt>
                <c:pt idx="1">
                  <c:v>-2.4500000000000001E-2</c:v>
                </c:pt>
                <c:pt idx="2">
                  <c:v>-3.1099999999999999E-2</c:v>
                </c:pt>
                <c:pt idx="3">
                  <c:v>-2.5499999999999998E-2</c:v>
                </c:pt>
                <c:pt idx="4">
                  <c:v>-1.8599999999999998E-2</c:v>
                </c:pt>
                <c:pt idx="5">
                  <c:v>1.6999999999999999E-3</c:v>
                </c:pt>
                <c:pt idx="6">
                  <c:v>-1.7299999999999999E-2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58F-41CC-B491-8E4666451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Rose &amp; Crown GU478HA</c:v>
                </c:pt>
                <c:pt idx="1">
                  <c:v>Wellington Arms GU479BN</c:v>
                </c:pt>
                <c:pt idx="2">
                  <c:v>White Swan (Sandhurst) GU479BU</c:v>
                </c:pt>
                <c:pt idx="3">
                  <c:v>Bird in Hand (Little Sandhurst) GU478LQ</c:v>
                </c:pt>
                <c:pt idx="4">
                  <c:v>Sandhurst Social Club GU479AW</c:v>
                </c:pt>
                <c:pt idx="5">
                  <c:v>Village Inn GU479DX</c:v>
                </c:pt>
                <c:pt idx="6">
                  <c:v>Dog &amp; Partridge GU467LR</c:v>
                </c:pt>
                <c:pt idx="7">
                  <c:v>Greggs Sandhurst GU479DU</c:v>
                </c:pt>
                <c:pt idx="8">
                  <c:v>The White Lion GU467RX</c:v>
                </c:pt>
                <c:pt idx="9">
                  <c:v>Sandhurst Park Cafe GU479BJ</c:v>
                </c:pt>
                <c:pt idx="10">
                  <c:v>Shenai GU479BT</c:v>
                </c:pt>
                <c:pt idx="11">
                  <c:v>Old Mill Cafe GU478ED</c:v>
                </c:pt>
                <c:pt idx="12">
                  <c:v>Royal Oak (Yateley) GU467UG</c:v>
                </c:pt>
                <c:pt idx="13">
                  <c:v>Greggs GU467LR</c:v>
                </c:pt>
                <c:pt idx="14">
                  <c:v>KFC Yateley Reading Road GU467LR</c:v>
                </c:pt>
                <c:pt idx="15">
                  <c:v>Silver Sea GU479DT</c:v>
                </c:pt>
                <c:pt idx="16">
                  <c:v>Bistro19 GU467SZ</c:v>
                </c:pt>
                <c:pt idx="17">
                  <c:v>Fenixia Restaurant GU479DT</c:v>
                </c:pt>
                <c:pt idx="18">
                  <c:v>Short And Sweet Ca GU467SB</c:v>
                </c:pt>
                <c:pt idx="19">
                  <c:v>Rice Restaurant GU467UR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0.17510000000000001</c:v>
                </c:pt>
                <c:pt idx="1">
                  <c:v>0.17330000000000001</c:v>
                </c:pt>
                <c:pt idx="2">
                  <c:v>0.13020000000000001</c:v>
                </c:pt>
                <c:pt idx="3">
                  <c:v>9.2700000000000005E-2</c:v>
                </c:pt>
                <c:pt idx="4">
                  <c:v>6.4199999999999993E-2</c:v>
                </c:pt>
                <c:pt idx="5">
                  <c:v>5.5500000000000001E-2</c:v>
                </c:pt>
                <c:pt idx="6">
                  <c:v>5.4100000000000002E-2</c:v>
                </c:pt>
                <c:pt idx="7">
                  <c:v>4.3099999999999999E-2</c:v>
                </c:pt>
                <c:pt idx="8">
                  <c:v>3.4500000000000003E-2</c:v>
                </c:pt>
                <c:pt idx="9">
                  <c:v>2.9100000000000001E-2</c:v>
                </c:pt>
                <c:pt idx="10">
                  <c:v>2.8799999999999999E-2</c:v>
                </c:pt>
                <c:pt idx="11">
                  <c:v>2.7699999999999999E-2</c:v>
                </c:pt>
                <c:pt idx="12">
                  <c:v>1.61E-2</c:v>
                </c:pt>
                <c:pt idx="13">
                  <c:v>1.54E-2</c:v>
                </c:pt>
                <c:pt idx="14">
                  <c:v>1.49E-2</c:v>
                </c:pt>
                <c:pt idx="15">
                  <c:v>1.21E-2</c:v>
                </c:pt>
                <c:pt idx="16">
                  <c:v>9.9000000000000008E-3</c:v>
                </c:pt>
                <c:pt idx="17">
                  <c:v>7.9000000000000008E-3</c:v>
                </c:pt>
                <c:pt idx="18">
                  <c:v>7.7999999999999996E-3</c:v>
                </c:pt>
                <c:pt idx="19">
                  <c:v>6.4999999999999997E-3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4-4323-8A5B-E7CE8B90C2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177-45D6-9462-11759F4EA7F6}"/>
              </c:ext>
            </c:extLst>
          </c:dPt>
          <c:cat>
            <c:strRef>
              <c:f>'Sheet1'!$A$2:$A$21</c:f>
              <c:strCache>
                <c:ptCount val="20"/>
                <c:pt idx="0">
                  <c:v>Sandhurst Social Club GU479AW</c:v>
                </c:pt>
                <c:pt idx="1">
                  <c:v>Bird in Hand (Little Sandhurst) GU478LQ</c:v>
                </c:pt>
                <c:pt idx="2">
                  <c:v>The White Lion GU467RX</c:v>
                </c:pt>
                <c:pt idx="3">
                  <c:v>Old Mill Cafe GU478ED</c:v>
                </c:pt>
                <c:pt idx="4">
                  <c:v>Short And Sweet Ca GU467SB</c:v>
                </c:pt>
                <c:pt idx="5">
                  <c:v>Village Inn GU479DX</c:v>
                </c:pt>
                <c:pt idx="6">
                  <c:v>Rice Restaurant GU467UR</c:v>
                </c:pt>
                <c:pt idx="7">
                  <c:v>Wellington Arms GU479BN</c:v>
                </c:pt>
                <c:pt idx="8">
                  <c:v>Bistro19 GU467SZ</c:v>
                </c:pt>
                <c:pt idx="9">
                  <c:v>Rose &amp; Crown GU478HA</c:v>
                </c:pt>
                <c:pt idx="10">
                  <c:v>KFC Yateley Reading Road GU467LR</c:v>
                </c:pt>
                <c:pt idx="11">
                  <c:v>Silver Sea GU479DT</c:v>
                </c:pt>
                <c:pt idx="12">
                  <c:v>Sandhurst Park Cafe GU479BJ</c:v>
                </c:pt>
                <c:pt idx="13">
                  <c:v>Greggs GU467LR</c:v>
                </c:pt>
                <c:pt idx="14">
                  <c:v>Shenai GU479BT</c:v>
                </c:pt>
                <c:pt idx="15">
                  <c:v>Greggs Sandhurst GU479DU</c:v>
                </c:pt>
                <c:pt idx="16">
                  <c:v>Fenixia Restaurant GU479DT</c:v>
                </c:pt>
                <c:pt idx="17">
                  <c:v>Dog &amp; Partridge GU467LR</c:v>
                </c:pt>
                <c:pt idx="18">
                  <c:v>Royal Oak (Yateley) GU467UG</c:v>
                </c:pt>
                <c:pt idx="19">
                  <c:v>White Swan (Sandhurst) GU479BU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4.53E-2</c:v>
                </c:pt>
                <c:pt idx="1">
                  <c:v>7.7899999999999997E-2</c:v>
                </c:pt>
                <c:pt idx="2">
                  <c:v>3.1600000000000003E-2</c:v>
                </c:pt>
                <c:pt idx="3">
                  <c:v>1.8499999999999999E-2</c:v>
                </c:pt>
                <c:pt idx="4">
                  <c:v>0</c:v>
                </c:pt>
                <c:pt idx="5">
                  <c:v>5.2999999999999999E-2</c:v>
                </c:pt>
                <c:pt idx="6">
                  <c:v>0</c:v>
                </c:pt>
                <c:pt idx="7">
                  <c:v>0.1757</c:v>
                </c:pt>
                <c:pt idx="8">
                  <c:v>6.4999999999999997E-3</c:v>
                </c:pt>
                <c:pt idx="9">
                  <c:v>0.13980000000000001</c:v>
                </c:pt>
                <c:pt idx="10">
                  <c:v>1.7899999999999999E-2</c:v>
                </c:pt>
                <c:pt idx="11">
                  <c:v>1.67E-2</c:v>
                </c:pt>
                <c:pt idx="12">
                  <c:v>3.2199999999999999E-2</c:v>
                </c:pt>
                <c:pt idx="13">
                  <c:v>2.3E-2</c:v>
                </c:pt>
                <c:pt idx="14">
                  <c:v>3.7999999999999999E-2</c:v>
                </c:pt>
                <c:pt idx="15">
                  <c:v>5.1400000000000001E-2</c:v>
                </c:pt>
                <c:pt idx="16">
                  <c:v>1.67E-2</c:v>
                </c:pt>
                <c:pt idx="17">
                  <c:v>6.7900000000000002E-2</c:v>
                </c:pt>
                <c:pt idx="18">
                  <c:v>3.7400000000000003E-2</c:v>
                </c:pt>
                <c:pt idx="19">
                  <c:v>0.14949999999999999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77-45D6-9462-11759F4EA7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Sandhurst Social Club GU479AW</c:v>
                </c:pt>
                <c:pt idx="1">
                  <c:v>Bird in Hand (Little Sandhurst) GU478LQ</c:v>
                </c:pt>
                <c:pt idx="2">
                  <c:v>The White Lion GU467RX</c:v>
                </c:pt>
                <c:pt idx="3">
                  <c:v>Old Mill Cafe GU478ED</c:v>
                </c:pt>
                <c:pt idx="4">
                  <c:v>Short And Sweet Ca GU467SB</c:v>
                </c:pt>
                <c:pt idx="5">
                  <c:v>Village Inn GU479DX</c:v>
                </c:pt>
                <c:pt idx="6">
                  <c:v>Rice Restaurant GU467UR</c:v>
                </c:pt>
                <c:pt idx="7">
                  <c:v>Wellington Arms GU479BN</c:v>
                </c:pt>
                <c:pt idx="8">
                  <c:v>Bistro19 GU467SZ</c:v>
                </c:pt>
                <c:pt idx="9">
                  <c:v>Rose &amp; Crown GU478HA</c:v>
                </c:pt>
                <c:pt idx="10">
                  <c:v>KFC Yateley Reading Road GU467LR</c:v>
                </c:pt>
                <c:pt idx="11">
                  <c:v>Silver Sea GU479DT</c:v>
                </c:pt>
                <c:pt idx="12">
                  <c:v>Sandhurst Park Cafe GU479BJ</c:v>
                </c:pt>
                <c:pt idx="13">
                  <c:v>Greggs GU467LR</c:v>
                </c:pt>
                <c:pt idx="14">
                  <c:v>Shenai GU479BT</c:v>
                </c:pt>
                <c:pt idx="15">
                  <c:v>Greggs Sandhurst GU479DU</c:v>
                </c:pt>
                <c:pt idx="16">
                  <c:v>Fenixia Restaurant GU479DT</c:v>
                </c:pt>
                <c:pt idx="17">
                  <c:v>Dog &amp; Partridge GU467LR</c:v>
                </c:pt>
                <c:pt idx="18">
                  <c:v>Royal Oak (Yateley) GU467UG</c:v>
                </c:pt>
                <c:pt idx="19">
                  <c:v>White Swan (Sandhurst) GU479BU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8.9599999999999999E-2</c:v>
                </c:pt>
                <c:pt idx="1">
                  <c:v>9.1300000000000006E-2</c:v>
                </c:pt>
                <c:pt idx="2">
                  <c:v>4.1599999999999998E-2</c:v>
                </c:pt>
                <c:pt idx="3">
                  <c:v>2.76E-2</c:v>
                </c:pt>
                <c:pt idx="4">
                  <c:v>7.4999999999999997E-3</c:v>
                </c:pt>
                <c:pt idx="5">
                  <c:v>5.9700000000000003E-2</c:v>
                </c:pt>
                <c:pt idx="6">
                  <c:v>6.4999999999999997E-3</c:v>
                </c:pt>
                <c:pt idx="7">
                  <c:v>0.17860000000000001</c:v>
                </c:pt>
                <c:pt idx="8">
                  <c:v>9.1000000000000004E-3</c:v>
                </c:pt>
                <c:pt idx="9">
                  <c:v>0.1381</c:v>
                </c:pt>
                <c:pt idx="10">
                  <c:v>1.5699999999999999E-2</c:v>
                </c:pt>
                <c:pt idx="11">
                  <c:v>1.4E-2</c:v>
                </c:pt>
                <c:pt idx="12">
                  <c:v>2.7699999999999999E-2</c:v>
                </c:pt>
                <c:pt idx="13">
                  <c:v>1.6799999999999999E-2</c:v>
                </c:pt>
                <c:pt idx="14">
                  <c:v>3.1199999999999999E-2</c:v>
                </c:pt>
                <c:pt idx="15">
                  <c:v>4.2799999999999998E-2</c:v>
                </c:pt>
                <c:pt idx="16">
                  <c:v>7.4000000000000003E-3</c:v>
                </c:pt>
                <c:pt idx="17">
                  <c:v>5.3400000000000003E-2</c:v>
                </c:pt>
                <c:pt idx="18">
                  <c:v>1.6400000000000001E-2</c:v>
                </c:pt>
                <c:pt idx="19">
                  <c:v>0.1241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77-45D6-9462-11759F4EA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Sandhurst Social Club GU479AW</c:v>
                </c:pt>
                <c:pt idx="1">
                  <c:v>Bird in Hand (Little Sandhurst) GU478LQ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4.4299999999999999E-2</c:v>
                </c:pt>
                <c:pt idx="1">
                  <c:v>1.34E-2</c:v>
                </c:pt>
                <c:pt idx="2">
                  <c:v>0.01</c:v>
                </c:pt>
                <c:pt idx="3">
                  <c:v>9.1000000000000004E-3</c:v>
                </c:pt>
                <c:pt idx="4">
                  <c:v>7.4999999999999997E-3</c:v>
                </c:pt>
                <c:pt idx="5">
                  <c:v>6.7000000000000002E-3</c:v>
                </c:pt>
                <c:pt idx="6">
                  <c:v>6.4999999999999997E-3</c:v>
                </c:pt>
                <c:pt idx="7">
                  <c:v>2.8999999999999998E-3</c:v>
                </c:pt>
                <c:pt idx="8">
                  <c:v>2.5999999999999999E-3</c:v>
                </c:pt>
                <c:pt idx="9">
                  <c:v>-1.6999999999999999E-3</c:v>
                </c:pt>
                <c:pt idx="10">
                  <c:v>-2.2000000000000001E-3</c:v>
                </c:pt>
                <c:pt idx="11">
                  <c:v>-2.7000000000000001E-3</c:v>
                </c:pt>
                <c:pt idx="12">
                  <c:v>-4.4999999999999997E-3</c:v>
                </c:pt>
                <c:pt idx="13">
                  <c:v>-6.1999999999999998E-3</c:v>
                </c:pt>
                <c:pt idx="14">
                  <c:v>-6.7999999999999996E-3</c:v>
                </c:pt>
                <c:pt idx="15">
                  <c:v>-8.6E-3</c:v>
                </c:pt>
                <c:pt idx="16">
                  <c:v>-9.2999999999999992E-3</c:v>
                </c:pt>
                <c:pt idx="17">
                  <c:v>-1.4500000000000001E-2</c:v>
                </c:pt>
                <c:pt idx="18">
                  <c:v>-2.1000000000000001E-2</c:v>
                </c:pt>
                <c:pt idx="19">
                  <c:v>-2.5399999999999999E-2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33B-43E5-AF09-EF557DA09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0.54018705427247904</c:v>
                </c:pt>
                <c:pt idx="1">
                  <c:v>0.61862174151216298</c:v>
                </c:pt>
                <c:pt idx="2">
                  <c:v>-0.24320690218973001</c:v>
                </c:pt>
                <c:pt idx="3">
                  <c:v>0.282707663197375</c:v>
                </c:pt>
                <c:pt idx="4">
                  <c:v>0.51502326134383003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AD-4191-BD58-93EEA8C13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AD-4191-BD58-93EEA8C13C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5AD-4191-BD58-93EEA8C13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Rose &amp; Crown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9.0899999999999995E-2</c:v>
                </c:pt>
                <c:pt idx="1">
                  <c:v>4.6800000000000001E-2</c:v>
                </c:pt>
                <c:pt idx="2">
                  <c:v>0.45490000000000003</c:v>
                </c:pt>
                <c:pt idx="3">
                  <c:v>1.7000000000000001E-2</c:v>
                </c:pt>
                <c:pt idx="4">
                  <c:v>8.48E-2</c:v>
                </c:pt>
                <c:pt idx="5">
                  <c:v>8.3199999999999996E-2</c:v>
                </c:pt>
                <c:pt idx="6">
                  <c:v>7.5200000000000003E-2</c:v>
                </c:pt>
                <c:pt idx="7">
                  <c:v>0.14680000000000001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EA-40FD-A844-DF718BA759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0.13719999999999999</c:v>
                </c:pt>
                <c:pt idx="1">
                  <c:v>5.9700000000000003E-2</c:v>
                </c:pt>
                <c:pt idx="2">
                  <c:v>0.16489999999999999</c:v>
                </c:pt>
                <c:pt idx="3">
                  <c:v>0.19400000000000001</c:v>
                </c:pt>
                <c:pt idx="4">
                  <c:v>6.1400000000000003E-2</c:v>
                </c:pt>
                <c:pt idx="5">
                  <c:v>8.6499999999999994E-2</c:v>
                </c:pt>
                <c:pt idx="6">
                  <c:v>9.9099999999999994E-2</c:v>
                </c:pt>
                <c:pt idx="7">
                  <c:v>0.1968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EA-40FD-A844-DF718BA759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8.8999999999999996E-2</c:v>
                </c:pt>
                <c:pt idx="1">
                  <c:v>6.08E-2</c:v>
                </c:pt>
                <c:pt idx="2">
                  <c:v>0.28739999999999999</c:v>
                </c:pt>
                <c:pt idx="3">
                  <c:v>0.1125</c:v>
                </c:pt>
                <c:pt idx="4">
                  <c:v>0.1134</c:v>
                </c:pt>
                <c:pt idx="5">
                  <c:v>0.11070000000000001</c:v>
                </c:pt>
                <c:pt idx="6">
                  <c:v>7.0300000000000001E-2</c:v>
                </c:pt>
                <c:pt idx="7">
                  <c:v>0.15559999999999999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EA-40FD-A844-DF718BA75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A1C-45D4-8E57-4FE587722C91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0.53800000000000003</c:v>
                </c:pt>
                <c:pt idx="1">
                  <c:v>0.2631</c:v>
                </c:pt>
                <c:pt idx="2">
                  <c:v>7.9100000000000004E-2</c:v>
                </c:pt>
                <c:pt idx="3">
                  <c:v>5.79E-2</c:v>
                </c:pt>
                <c:pt idx="4">
                  <c:v>6.1800000000000001E-2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1C-45D4-8E57-4FE587722C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Rose &amp; Crown GU478HA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0.43030000000000002</c:v>
                </c:pt>
                <c:pt idx="1">
                  <c:v>0.30620000000000003</c:v>
                </c:pt>
                <c:pt idx="2">
                  <c:v>8.3500000000000005E-2</c:v>
                </c:pt>
                <c:pt idx="3">
                  <c:v>6.3799999999999996E-2</c:v>
                </c:pt>
                <c:pt idx="4">
                  <c:v>0.11600000000000001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1C-45D4-8E57-4FE587722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-0.1077</c:v>
                </c:pt>
                <c:pt idx="1">
                  <c:v>4.3099999999999999E-2</c:v>
                </c:pt>
                <c:pt idx="2">
                  <c:v>4.4000000000000003E-3</c:v>
                </c:pt>
                <c:pt idx="3">
                  <c:v>5.8999999999999999E-3</c:v>
                </c:pt>
                <c:pt idx="4">
                  <c:v>5.4199999999999998E-2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0BE-406D-9DBA-F41BAC067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F29-4F3C-A8FB-E92E99EBCF02}"/>
              </c:ext>
            </c:extLst>
          </c:dPt>
          <c:cat>
            <c:strRef>
              <c:f>'Sheet1'!$A$2:$A$19</c:f>
              <c:strCache>
                <c:ptCount val="18"/>
                <c:pt idx="0">
                  <c:v>Fenixia Restaurant GU479DT</c:v>
                </c:pt>
                <c:pt idx="1">
                  <c:v>Bistro19 GU467SZ</c:v>
                </c:pt>
                <c:pt idx="2">
                  <c:v>Bird in Hand (Little Sandhurst) GU478LQ</c:v>
                </c:pt>
                <c:pt idx="3">
                  <c:v>KFC Yateley Reading Road GU467LR</c:v>
                </c:pt>
                <c:pt idx="4">
                  <c:v>Royal Oak (Yateley) GU467UG</c:v>
                </c:pt>
                <c:pt idx="5">
                  <c:v>Old Mill Cafe GU478ED</c:v>
                </c:pt>
                <c:pt idx="6">
                  <c:v>Silver Sea GU479DT</c:v>
                </c:pt>
                <c:pt idx="7">
                  <c:v>Village Inn GU479DX</c:v>
                </c:pt>
                <c:pt idx="8">
                  <c:v>White Swan (Sandhurst) GU479BU</c:v>
                </c:pt>
                <c:pt idx="9">
                  <c:v>Sandhurst Social Club GU479AW</c:v>
                </c:pt>
                <c:pt idx="10">
                  <c:v>Wellington Arms GU479BN</c:v>
                </c:pt>
                <c:pt idx="11">
                  <c:v>Rose &amp; Crown GU478HA</c:v>
                </c:pt>
                <c:pt idx="12">
                  <c:v>Sandhurst Park Cafe GU479BJ</c:v>
                </c:pt>
                <c:pt idx="13">
                  <c:v>Greggs Sandhurst GU479DU</c:v>
                </c:pt>
                <c:pt idx="14">
                  <c:v>Greggs GU467LR</c:v>
                </c:pt>
                <c:pt idx="15">
                  <c:v>Dog &amp; Partridge GU467LR</c:v>
                </c:pt>
                <c:pt idx="16">
                  <c:v>The White Lion GU467RX</c:v>
                </c:pt>
                <c:pt idx="17">
                  <c:v>Shenai GU479BT</c:v>
                </c:pt>
              </c:strCache>
            </c:strRef>
          </c:cat>
          <c:val>
            <c:numRef>
              <c:f>'Sheet1'!$B$2:$B$19</c:f>
              <c:numCache>
                <c:formatCode>General</c:formatCode>
                <c:ptCount val="18"/>
                <c:pt idx="0">
                  <c:v>42.175699999999999</c:v>
                </c:pt>
                <c:pt idx="1">
                  <c:v>12.239800000000001</c:v>
                </c:pt>
                <c:pt idx="2">
                  <c:v>17.3002</c:v>
                </c:pt>
                <c:pt idx="3">
                  <c:v>12.3314</c:v>
                </c:pt>
                <c:pt idx="4">
                  <c:v>9.8348999999999993</c:v>
                </c:pt>
                <c:pt idx="5">
                  <c:v>13.2712</c:v>
                </c:pt>
                <c:pt idx="6">
                  <c:v>15.1768</c:v>
                </c:pt>
                <c:pt idx="7">
                  <c:v>10.7826</c:v>
                </c:pt>
                <c:pt idx="8">
                  <c:v>10.0054</c:v>
                </c:pt>
                <c:pt idx="9">
                  <c:v>8.2600999999999996</c:v>
                </c:pt>
                <c:pt idx="10">
                  <c:v>10.505800000000001</c:v>
                </c:pt>
                <c:pt idx="11">
                  <c:v>12.1004</c:v>
                </c:pt>
                <c:pt idx="12">
                  <c:v>8.1845999999999997</c:v>
                </c:pt>
                <c:pt idx="13">
                  <c:v>5.2839999999999998</c:v>
                </c:pt>
                <c:pt idx="14">
                  <c:v>5.7803000000000004</c:v>
                </c:pt>
                <c:pt idx="15">
                  <c:v>17.895800000000001</c:v>
                </c:pt>
                <c:pt idx="16">
                  <c:v>18.1051</c:v>
                </c:pt>
                <c:pt idx="17">
                  <c:v>51.7286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29-4F3C-A8FB-E92E99EBCF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'Sheet1'!$A$2:$A$19</c:f>
              <c:strCache>
                <c:ptCount val="18"/>
                <c:pt idx="0">
                  <c:v>Fenixia Restaurant GU479DT</c:v>
                </c:pt>
                <c:pt idx="1">
                  <c:v>Bistro19 GU467SZ</c:v>
                </c:pt>
                <c:pt idx="2">
                  <c:v>Bird in Hand (Little Sandhurst) GU478LQ</c:v>
                </c:pt>
                <c:pt idx="3">
                  <c:v>KFC Yateley Reading Road GU467LR</c:v>
                </c:pt>
                <c:pt idx="4">
                  <c:v>Royal Oak (Yateley) GU467UG</c:v>
                </c:pt>
                <c:pt idx="5">
                  <c:v>Old Mill Cafe GU478ED</c:v>
                </c:pt>
                <c:pt idx="6">
                  <c:v>Silver Sea GU479DT</c:v>
                </c:pt>
                <c:pt idx="7">
                  <c:v>Village Inn GU479DX</c:v>
                </c:pt>
                <c:pt idx="8">
                  <c:v>White Swan (Sandhurst) GU479BU</c:v>
                </c:pt>
                <c:pt idx="9">
                  <c:v>Sandhurst Social Club GU479AW</c:v>
                </c:pt>
                <c:pt idx="10">
                  <c:v>Wellington Arms GU479BN</c:v>
                </c:pt>
                <c:pt idx="11">
                  <c:v>Rose &amp; Crown GU478HA</c:v>
                </c:pt>
                <c:pt idx="12">
                  <c:v>Sandhurst Park Cafe GU479BJ</c:v>
                </c:pt>
                <c:pt idx="13">
                  <c:v>Greggs Sandhurst GU479DU</c:v>
                </c:pt>
                <c:pt idx="14">
                  <c:v>Greggs GU467LR</c:v>
                </c:pt>
                <c:pt idx="15">
                  <c:v>Dog &amp; Partridge GU467LR</c:v>
                </c:pt>
                <c:pt idx="16">
                  <c:v>The White Lion GU467RX</c:v>
                </c:pt>
                <c:pt idx="17">
                  <c:v>Shenai GU479BT</c:v>
                </c:pt>
              </c:strCache>
            </c:strRef>
          </c:cat>
          <c:val>
            <c:numRef>
              <c:f>'Sheet1'!$C$2:$C$19</c:f>
              <c:numCache>
                <c:formatCode>General</c:formatCode>
                <c:ptCount val="18"/>
                <c:pt idx="0">
                  <c:v>47.022399999999998</c:v>
                </c:pt>
                <c:pt idx="1">
                  <c:v>16.339500000000001</c:v>
                </c:pt>
                <c:pt idx="2">
                  <c:v>20.459700000000002</c:v>
                </c:pt>
                <c:pt idx="3">
                  <c:v>14.1028</c:v>
                </c:pt>
                <c:pt idx="4">
                  <c:v>11.565799999999999</c:v>
                </c:pt>
                <c:pt idx="5">
                  <c:v>14.967599999999999</c:v>
                </c:pt>
                <c:pt idx="6">
                  <c:v>16.850899999999999</c:v>
                </c:pt>
                <c:pt idx="7">
                  <c:v>12.2315</c:v>
                </c:pt>
                <c:pt idx="8">
                  <c:v>11.147399999999999</c:v>
                </c:pt>
                <c:pt idx="9">
                  <c:v>9.3140999999999998</c:v>
                </c:pt>
                <c:pt idx="10">
                  <c:v>11.529500000000001</c:v>
                </c:pt>
                <c:pt idx="11">
                  <c:v>12.878299999999999</c:v>
                </c:pt>
                <c:pt idx="12">
                  <c:v>8.9141999999999992</c:v>
                </c:pt>
                <c:pt idx="13">
                  <c:v>5.7793999999999999</c:v>
                </c:pt>
                <c:pt idx="14">
                  <c:v>6.1641000000000004</c:v>
                </c:pt>
                <c:pt idx="15">
                  <c:v>17.361799999999999</c:v>
                </c:pt>
                <c:pt idx="16">
                  <c:v>17.095300000000002</c:v>
                </c:pt>
                <c:pt idx="17">
                  <c:v>48.946199999999997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29-4F3C-A8FB-E92E99EBC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06/05/2026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06/05/2026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06/05/2026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06/05/2026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06/05/2026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06/05/2026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06/05/2026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3.xml"/><Relationship Id="rId7" Type="http://schemas.openxmlformats.org/officeDocument/2006/relationships/image" Target="../media/image20.svg"/><Relationship Id="rId12" Type="http://schemas.openxmlformats.org/officeDocument/2006/relationships/chart" Target="../charts/chart3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4.xml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Relationship Id="rId9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chart" Target="../charts/chart37.xml"/><Relationship Id="rId7" Type="http://schemas.openxmlformats.org/officeDocument/2006/relationships/image" Target="../media/image21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10" Type="http://schemas.openxmlformats.org/officeDocument/2006/relationships/chart" Target="../charts/chart38.xml"/><Relationship Id="rId4" Type="http://schemas.openxmlformats.org/officeDocument/2006/relationships/image" Target="../media/image2.svg"/><Relationship Id="rId9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9.xml"/><Relationship Id="rId7" Type="http://schemas.openxmlformats.org/officeDocument/2006/relationships/image" Target="../media/image20.svg"/><Relationship Id="rId12" Type="http://schemas.openxmlformats.org/officeDocument/2006/relationships/chart" Target="../charts/chart4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4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40.xml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.svg"/><Relationship Id="rId7" Type="http://schemas.openxmlformats.org/officeDocument/2006/relationships/image" Target="../media/image28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1.svg"/><Relationship Id="rId4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4.xml"/><Relationship Id="rId3" Type="http://schemas.openxmlformats.org/officeDocument/2006/relationships/chart" Target="../charts/chart43.xml"/><Relationship Id="rId7" Type="http://schemas.openxmlformats.org/officeDocument/2006/relationships/image" Target="../media/image19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1.sv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6.xml"/><Relationship Id="rId3" Type="http://schemas.openxmlformats.org/officeDocument/2006/relationships/image" Target="../media/image21.svg"/><Relationship Id="rId7" Type="http://schemas.openxmlformats.org/officeDocument/2006/relationships/image" Target="../media/image19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5.xml"/><Relationship Id="rId5" Type="http://schemas.openxmlformats.org/officeDocument/2006/relationships/image" Target="../media/image24.svg"/><Relationship Id="rId4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.xml"/><Relationship Id="rId7" Type="http://schemas.openxmlformats.org/officeDocument/2006/relationships/image" Target="../media/image20.svg"/><Relationship Id="rId12" Type="http://schemas.openxmlformats.org/officeDocument/2006/relationships/chart" Target="../charts/chart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.xml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5.xml"/><Relationship Id="rId7" Type="http://schemas.openxmlformats.org/officeDocument/2006/relationships/image" Target="../media/image20.svg"/><Relationship Id="rId12" Type="http://schemas.openxmlformats.org/officeDocument/2006/relationships/chart" Target="../charts/chart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6.xml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9.xml"/><Relationship Id="rId7" Type="http://schemas.openxmlformats.org/officeDocument/2006/relationships/image" Target="../media/image20.svg"/><Relationship Id="rId12" Type="http://schemas.openxmlformats.org/officeDocument/2006/relationships/chart" Target="../charts/chart1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0.xml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3.xml"/><Relationship Id="rId7" Type="http://schemas.openxmlformats.org/officeDocument/2006/relationships/image" Target="../media/image20.svg"/><Relationship Id="rId12" Type="http://schemas.openxmlformats.org/officeDocument/2006/relationships/chart" Target="../charts/chart1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4.xml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7.xml"/><Relationship Id="rId7" Type="http://schemas.openxmlformats.org/officeDocument/2006/relationships/image" Target="../media/image20.svg"/><Relationship Id="rId12" Type="http://schemas.openxmlformats.org/officeDocument/2006/relationships/chart" Target="../charts/chart20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9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8.xml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1.xml"/><Relationship Id="rId7" Type="http://schemas.openxmlformats.org/officeDocument/2006/relationships/image" Target="../media/image20.svg"/><Relationship Id="rId12" Type="http://schemas.openxmlformats.org/officeDocument/2006/relationships/chart" Target="../charts/chart2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2.xml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5.xml"/><Relationship Id="rId7" Type="http://schemas.openxmlformats.org/officeDocument/2006/relationships/image" Target="../media/image20.svg"/><Relationship Id="rId12" Type="http://schemas.openxmlformats.org/officeDocument/2006/relationships/chart" Target="../charts/chart2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6.xml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9.xml"/><Relationship Id="rId7" Type="http://schemas.openxmlformats.org/officeDocument/2006/relationships/image" Target="../media/image20.svg"/><Relationship Id="rId12" Type="http://schemas.openxmlformats.org/officeDocument/2006/relationships/chart" Target="../charts/chart3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0.xml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GU478LQ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Bird in Hand (Little Sandhurst)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25.02%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Business Elite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£12.88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London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78.62%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Sandhurst (Berks)(0.45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South East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Reading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GU478HA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Our Local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7780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Rose &amp; Crown GU478HA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GU479BN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Wellington Arms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White Swan (Sandhurst)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GU479BU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High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61.14%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35.40%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35 to 44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21.55%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Brakspear - L&amp;T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GK Proper Locals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GK Pub Partners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6075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Rose &amp; Crown GU478HA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32514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78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862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Rose &amp; Crown GU478HA and 371 Chains in 1 Miles from 16/04/2025 - 08/04/2026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Rose &amp; Crown GU478HA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Rose &amp; Crown GU478HA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14857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78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361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Rose &amp; Crown GU478HA for 16/04/2025 - 08/04/2026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Rose &amp; Crown GU478HA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Rose &amp; Crown GU478HA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361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Rose &amp; Crown GU478HA, who are the top 20 competitors from 371 Chains in 1 Miles for 16/04/2025 - 08/04/2026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Rose &amp; Crown GU478HA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Rose &amp; Crown GU478HA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862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Rose &amp; Crown GU478HA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Rose &amp; Crown GU478HA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862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Rose &amp; Crown GU478HA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Rose &amp; Crown GU478HA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£1.42M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£1.42M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£15.61M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£78.49M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54831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Rose &amp; Crown GU478HA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Non-Core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£9500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Rose &amp; Crown GU478HA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Rose &amp; Crown GU478HA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Rose &amp; Crown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9.09%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4.68%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45.49%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8.48%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8.32%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7.52%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14.68%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2116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13.72%</a:t>
                      </a:r>
                    </a:p>
                  </a:txBody>
                  <a:tcPr horzOverflow="overflow">
                    <a:solidFill>
                      <a:srgbClr val="F8696B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5.97%</a:t>
                      </a:r>
                    </a:p>
                  </a:txBody>
                  <a:tcPr horzOverflow="overflow">
                    <a:solidFill>
                      <a:srgbClr val="5A8AC6">
                        <a:alpha val="78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16.49%</a:t>
                      </a:r>
                    </a:p>
                  </a:txBody>
                  <a:tcPr horzOverflow="overflow">
                    <a:solidFill>
                      <a:srgbClr val="F8696B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19.40%</a:t>
                      </a:r>
                    </a:p>
                  </a:txBody>
                  <a:tcPr horzOverflow="overflow">
                    <a:solidFill>
                      <a:srgbClr val="F8696B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8.65%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9.91%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19.68%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94346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8.90%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6.08%</a:t>
                      </a:r>
                    </a:p>
                  </a:txBody>
                  <a:tcPr horzOverflow="overflow">
                    <a:solidFill>
                      <a:srgbClr val="5A8AC6">
                        <a:alpha val="35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28.74%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11.25%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11.34%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11.07%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15.56%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Rose &amp; Crown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-4.63%</a:t>
                      </a:r>
                    </a:p>
                  </a:txBody>
                  <a:tcPr horzOverflow="overflow">
                    <a:solidFill>
                      <a:srgbClr val="C04242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-1.29%</a:t>
                      </a:r>
                    </a:p>
                  </a:txBody>
                  <a:tcPr horzOverflow="overflow">
                    <a:solidFill>
                      <a:srgbClr val="C04242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29.00%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-17.70%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2.34%</a:t>
                      </a:r>
                    </a:p>
                  </a:txBody>
                  <a:tcPr horzOverflow="overflow">
                    <a:solidFill>
                      <a:srgbClr val="C04242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-0.33%</a:t>
                      </a:r>
                    </a:p>
                  </a:txBody>
                  <a:tcPr horzOverflow="overflow">
                    <a:solidFill>
                      <a:srgbClr val="C0424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-2.39%</a:t>
                      </a:r>
                    </a:p>
                  </a:txBody>
                  <a:tcPr horzOverflow="overflow">
                    <a:solidFill>
                      <a:srgbClr val="C04242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-5.00%</a:t>
                      </a:r>
                    </a:p>
                  </a:txBody>
                  <a:tcPr horzOverflow="overflow">
                    <a:solidFill>
                      <a:srgbClr val="C04242">
                        <a:alpha val="7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Rose &amp; Crown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0.19%</a:t>
                      </a:r>
                    </a:p>
                  </a:txBody>
                  <a:tcPr horzOverflow="overflow">
                    <a:solidFill>
                      <a:srgbClr val="C0424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-1.40%</a:t>
                      </a:r>
                    </a:p>
                  </a:txBody>
                  <a:tcPr horzOverflow="overflow">
                    <a:solidFill>
                      <a:srgbClr val="C04242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16.75%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-9.55%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-2.86%</a:t>
                      </a:r>
                    </a:p>
                  </a:txBody>
                  <a:tcPr horzOverflow="overflow">
                    <a:solidFill>
                      <a:srgbClr val="C04242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-2.75%</a:t>
                      </a:r>
                    </a:p>
                  </a:txBody>
                  <a:tcPr horzOverflow="overflow">
                    <a:solidFill>
                      <a:srgbClr val="C04242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0.49%</a:t>
                      </a:r>
                    </a:p>
                  </a:txBody>
                  <a:tcPr horzOverflow="overflow">
                    <a:solidFill>
                      <a:srgbClr val="C04242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-0.88%</a:t>
                      </a:r>
                    </a:p>
                  </a:txBody>
                  <a:tcPr horzOverflow="overflow">
                    <a:solidFill>
                      <a:srgbClr val="C04242">
                        <a:alpha val="6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4.82%</a:t>
                      </a:r>
                    </a:p>
                  </a:txBody>
                  <a:tcPr horzOverflow="overflow">
                    <a:solidFill>
                      <a:srgbClr val="4FC042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-0.11%</a:t>
                      </a:r>
                    </a:p>
                  </a:txBody>
                  <a:tcPr horzOverflow="overflow">
                    <a:solidFill>
                      <a:srgbClr val="4FC04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-12.25%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8.15%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-5.20%</a:t>
                      </a:r>
                    </a:p>
                  </a:txBody>
                  <a:tcPr horzOverflow="overflow">
                    <a:solidFill>
                      <a:srgbClr val="C04242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-2.42%</a:t>
                      </a:r>
                    </a:p>
                  </a:txBody>
                  <a:tcPr horzOverflow="overflow">
                    <a:solidFill>
                      <a:srgbClr val="C04242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2.88%</a:t>
                      </a:r>
                    </a:p>
                  </a:txBody>
                  <a:tcPr horzOverflow="overflow">
                    <a:solidFill>
                      <a:srgbClr val="4FC042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4.12%</a:t>
                      </a:r>
                    </a:p>
                  </a:txBody>
                  <a:tcPr horzOverflow="overflow">
                    <a:solidFill>
                      <a:srgbClr val="4FC042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Rose &amp; Crown GU478HA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Rose &amp; Crown GU478HA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9.09%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4.68%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45.49%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8.48%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8.32%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7.52%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14.68%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Wellington Arms GU479BN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4.42%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1.70%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11.47%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65.89%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5.95%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2.92%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7.00%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Swan (Sandhurst) GU479BU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7.24%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8.54%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18.59%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50.18%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6.21%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2.48%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4.89%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Bird in Hand (Little Sandhurst) GU478LQ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17.01%</a:t>
                      </a:r>
                    </a:p>
                  </a:txBody>
                  <a:tcPr horzOverflow="overflow">
                    <a:solidFill>
                      <a:srgbClr val="F8696B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11.09%</a:t>
                      </a:r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11.52%</a:t>
                      </a:r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17.20%</a:t>
                      </a:r>
                    </a:p>
                  </a:txBody>
                  <a:tcPr horzOverflow="overflow">
                    <a:solidFill>
                      <a:srgbClr val="F8696B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22.06%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2.93%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16.28%</a:t>
                      </a:r>
                    </a:p>
                  </a:txBody>
                  <a:tcPr horzOverflow="overflow">
                    <a:solidFill>
                      <a:srgbClr val="F8696B">
                        <a:alpha val="7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Sandhurst Social Club GU479AW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6.65%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4.85%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29.66%</a:t>
                      </a:r>
                    </a:p>
                  </a:txBody>
                  <a:tcPr horzOverflow="overflow">
                    <a:solidFill>
                      <a:srgbClr val="F8696B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7.33%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0.76%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46.47%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4.23%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Village Inn GU479DX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4.69%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20.55%</a:t>
                      </a:r>
                    </a:p>
                  </a:txBody>
                  <a:tcPr horzOverflow="overflow">
                    <a:solidFill>
                      <a:srgbClr val="5A8AC6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18.62%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47.41%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2.76%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3.74%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Dog &amp; Partridge GU467LR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10.65%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32.69%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2.56%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9.18%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10.54%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13.13%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19.55%</a:t>
                      </a:r>
                    </a:p>
                  </a:txBody>
                  <a:tcPr horzOverflow="overflow">
                    <a:solidFill>
                      <a:srgbClr val="F8696B">
                        <a:alpha val="5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Greggs Sandhurst GU479DU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25.70%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3.83%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11.43%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5.98%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13.76%</a:t>
                      </a:r>
                    </a:p>
                  </a:txBody>
                  <a:tcPr horzOverflow="overflow">
                    <a:solidFill>
                      <a:srgbClr val="5A8AC6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14.85%</a:t>
                      </a:r>
                    </a:p>
                  </a:txBody>
                  <a:tcPr horzOverflow="overflow">
                    <a:solidFill>
                      <a:srgbClr val="F8696B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22.33%</a:t>
                      </a:r>
                    </a:p>
                  </a:txBody>
                  <a:tcPr horzOverflow="overflow">
                    <a:solidFill>
                      <a:srgbClr val="F8696B">
                        <a:alpha val="8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White Lion GU467RX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16.50%</a:t>
                      </a:r>
                    </a:p>
                  </a:txBody>
                  <a:tcPr horzOverflow="overflow">
                    <a:solidFill>
                      <a:srgbClr val="F8696B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2.88%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20.32%</a:t>
                      </a:r>
                    </a:p>
                  </a:txBody>
                  <a:tcPr horzOverflow="overflow">
                    <a:solidFill>
                      <a:srgbClr val="F8696B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14.49%</a:t>
                      </a:r>
                    </a:p>
                  </a:txBody>
                  <a:tcPr horzOverflow="overflow">
                    <a:solidFill>
                      <a:srgbClr val="F8696B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5.70%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11.53%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26.16%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Sandhurst Park Cafe GU479BJ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11.73%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15.81%</a:t>
                      </a:r>
                    </a:p>
                  </a:txBody>
                  <a:tcPr horzOverflow="overflow">
                    <a:solidFill>
                      <a:srgbClr val="F8696B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23.88%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4.45%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11.44%</a:t>
                      </a:r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10.07%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21.60%</a:t>
                      </a:r>
                    </a:p>
                  </a:txBody>
                  <a:tcPr horzOverflow="overflow">
                    <a:solidFill>
                      <a:srgbClr val="F8696B">
                        <a:alpha val="9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Shenai GU479BT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10.32%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13.90%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15.84%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0.86%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4.75%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6.83%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47.47%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Old Mill Cafe GU478ED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24.68%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14.81%</a:t>
                      </a:r>
                    </a:p>
                  </a:txBody>
                  <a:tcPr horzOverflow="overflow">
                    <a:solidFill>
                      <a:srgbClr val="F8696B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6.90%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5.46%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24.71%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4.26%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15.33%</a:t>
                      </a:r>
                    </a:p>
                  </a:txBody>
                  <a:tcPr horzOverflow="overflow">
                    <a:solidFill>
                      <a:srgbClr val="F8696B">
                        <a:alpha val="5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Royal Oak (Yateley) GU467UG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10.93%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34.41%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16.69%</a:t>
                      </a:r>
                    </a:p>
                  </a:txBody>
                  <a:tcPr horzOverflow="overflow">
                    <a:solidFill>
                      <a:srgbClr val="5A8AC6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8.80%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11.70%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5.32%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8.09%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Greggs GU467LR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26.31%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5.00%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8.91%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4.22%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7.77%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25.99%</a:t>
                      </a:r>
                    </a:p>
                  </a:txBody>
                  <a:tcPr horzOverflow="overflow">
                    <a:solidFill>
                      <a:srgbClr val="F8696B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19.49%</a:t>
                      </a:r>
                    </a:p>
                  </a:txBody>
                  <a:tcPr horzOverflow="overflow">
                    <a:solidFill>
                      <a:srgbClr val="F8696B">
                        <a:alpha val="7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KFC Yateley Reading Road GU467LR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23.25%</a:t>
                      </a:r>
                    </a:p>
                  </a:txBody>
                  <a:tcPr horzOverflow="overflow">
                    <a:solidFill>
                      <a:srgbClr val="F8696B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4.01%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7.60%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9.01%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14.76%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10.11%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28.12%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Silver Sea GU479DT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15.41%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2.98%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6.52%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3.21%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5.78%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6.20%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59.22%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Bistro19 GU467SZ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15.05%</a:t>
                      </a:r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12.51%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2.42%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27.06%</a:t>
                      </a:r>
                    </a:p>
                  </a:txBody>
                  <a:tcPr horzOverflow="overflow">
                    <a:solidFill>
                      <a:srgbClr val="F8696B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5.13%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6.20%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31.28%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Fenixia Restaurant GU479DT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11.13%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8.74%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35.91%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4.60%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5.49%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12.84%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20.49%</a:t>
                      </a:r>
                    </a:p>
                  </a:txBody>
                  <a:tcPr horzOverflow="overflow">
                    <a:solidFill>
                      <a:srgbClr val="F8696B">
                        <a:alpha val="5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Short And Sweet Ca GU467SB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34.20%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4.08%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12.41%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6.57%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2.75%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9.58%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29.49%</a:t>
                      </a:r>
                    </a:p>
                  </a:txBody>
                  <a:tcPr horzOverflow="overflow">
                    <a:solidFill>
                      <a:srgbClr val="F8696B">
                        <a:alpha val="8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Rice Restaurant GU467UR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24.41%</a:t>
                      </a:r>
                    </a:p>
                  </a:txBody>
                  <a:tcPr horzOverflow="overflow">
                    <a:solidFill>
                      <a:srgbClr val="F8696B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1.09%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28.57%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2.76%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11.82%</a:t>
                      </a:r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2.80%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28.52%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Alishan Tandoori GU170LL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22.66%</a:t>
                      </a:r>
                    </a:p>
                  </a:txBody>
                  <a:tcPr horzOverflow="overflow">
                    <a:solidFill>
                      <a:srgbClr val="F8696B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19.96%</a:t>
                      </a:r>
                    </a:p>
                  </a:txBody>
                  <a:tcPr horzOverflow="overflow">
                    <a:solidFill>
                      <a:srgbClr val="F8696B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10.49%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0.40%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11.15%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2.02%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33.28%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See You Again Soon GU467SB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19.80%</a:t>
                      </a:r>
                    </a:p>
                  </a:txBody>
                  <a:tcPr horzOverflow="overflow">
                    <a:solidFill>
                      <a:srgbClr val="5A8AC6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9.08%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5.50%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4.53%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10.33%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4.12%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45.77%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Rice Chinese Restaurant GU467UR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18.23%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7.71%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4.70%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7.09%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5.62%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10.77%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43.95%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Lakeview Cafe GU478JW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11.13%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9.15%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2.47%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4.75%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11.02%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61.26%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Dominos Sandhurst GU479DT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14.72%</a:t>
                      </a:r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7.29%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31.09%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0.84%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13.56%</a:t>
                      </a:r>
                    </a:p>
                  </a:txBody>
                  <a:tcPr horzOverflow="overflow">
                    <a:solidFill>
                      <a:srgbClr val="5A8AC6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9.20%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22.73%</a:t>
                      </a:r>
                    </a:p>
                  </a:txBody>
                  <a:tcPr horzOverflow="overflow">
                    <a:solidFill>
                      <a:srgbClr val="F8696B">
                        <a:alpha val="7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Rose &amp; Crown GU478HA and 371 Chains in 1 Miles from 16/04/2025 - 08/04/2026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Rose &amp; Crown GU478HA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Rose &amp; Crown GU478HA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32514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78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862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Rose &amp; Crown GU478HA and 371 Chains in 1 Miles from 16/04/2025 - 08/04/2026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Rose &amp; Crown GU478HA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Rose &amp; Crown GU478HA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32514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78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862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Rose &amp; Crown GU478HA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862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Rose &amp; Crown GU478HA and 371 Chains in 1 Miles from 16/04/2025 - 08/04/2026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Rose &amp; Crown GU478HA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862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Rose &amp; Crown GU478HA and 371 Chains in 1 Miles from 16/04/2025 - 08/04/2026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Rose &amp; Crown GU478HA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Rose &amp; Crown GU478HA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15324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78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Rose &amp; Crown GU478HA and 371 Chains in 1 Miles from 16/04/2025 - 08/04/2026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Rose &amp; Crown GU478HA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Rose &amp; Crown GU478HA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14103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78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341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Rose &amp; Crown GU478HA and 371 Chains in 1 Miles from 16/04/2025 - 08/04/2026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Rose &amp; Crown GU478HA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Rose &amp; Crown GU478HA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14875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78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361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Rose &amp; Crown GU478HA and 371 Chains in 1 Miles from 16/04/2025 - 08/04/2026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Rose &amp; Crown GU478HA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Rose &amp; Crown GU478HA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32514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78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862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2104</Words>
  <Characters>0</Characters>
  <Application>Microsoft Office PowerPoint</Application>
  <PresentationFormat>Widescreen</PresentationFormat>
  <Lines>0</Lines>
  <Paragraphs>809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2026-05-06T13:52:30Z</dcterms:modified>
</cp:coreProperties>
</file>