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35-495B-85B4-D98D2F597B9A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8.9899999999999994E-2</c:v>
                </c:pt>
                <c:pt idx="1">
                  <c:v>9.4299999999999995E-2</c:v>
                </c:pt>
                <c:pt idx="2">
                  <c:v>0.1041</c:v>
                </c:pt>
                <c:pt idx="3">
                  <c:v>0.10780000000000001</c:v>
                </c:pt>
                <c:pt idx="4">
                  <c:v>0.1661</c:v>
                </c:pt>
                <c:pt idx="5">
                  <c:v>0.29249999999999998</c:v>
                </c:pt>
                <c:pt idx="6">
                  <c:v>0.1449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5-495B-85B4-D98D2F597B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Wig And Mitre LN21LU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8.4699999999999998E-2</c:v>
                </c:pt>
                <c:pt idx="1">
                  <c:v>0.1061</c:v>
                </c:pt>
                <c:pt idx="2">
                  <c:v>0.1087</c:v>
                </c:pt>
                <c:pt idx="3">
                  <c:v>8.6499999999999994E-2</c:v>
                </c:pt>
                <c:pt idx="4">
                  <c:v>0.17019999999999999</c:v>
                </c:pt>
                <c:pt idx="5">
                  <c:v>0.27860000000000001</c:v>
                </c:pt>
                <c:pt idx="6">
                  <c:v>0.16489999999999999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35-495B-85B4-D98D2F597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Ole Ole Tapas Bar &amp; Restaurant LN13BU</c:v>
                </c:pt>
                <c:pt idx="1">
                  <c:v>Olivares Tapas Bar LN13AA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9.5568000000000008</c:v>
                </c:pt>
                <c:pt idx="1">
                  <c:v>9.1112000000000002</c:v>
                </c:pt>
                <c:pt idx="2">
                  <c:v>5.6658999999999997</c:v>
                </c:pt>
                <c:pt idx="3">
                  <c:v>5.0198</c:v>
                </c:pt>
                <c:pt idx="4">
                  <c:v>2.1046999999999998</c:v>
                </c:pt>
                <c:pt idx="5">
                  <c:v>2.0648</c:v>
                </c:pt>
                <c:pt idx="6">
                  <c:v>2.0030000000000001</c:v>
                </c:pt>
                <c:pt idx="7">
                  <c:v>1.8164</c:v>
                </c:pt>
                <c:pt idx="8">
                  <c:v>1.3844000000000001</c:v>
                </c:pt>
                <c:pt idx="9">
                  <c:v>0.76829999999999998</c:v>
                </c:pt>
                <c:pt idx="10">
                  <c:v>0.47389999999999999</c:v>
                </c:pt>
                <c:pt idx="11">
                  <c:v>0.4496</c:v>
                </c:pt>
                <c:pt idx="12">
                  <c:v>0.2863</c:v>
                </c:pt>
                <c:pt idx="13">
                  <c:v>0.22389999999999999</c:v>
                </c:pt>
                <c:pt idx="14">
                  <c:v>4.7100000000000003E-2</c:v>
                </c:pt>
                <c:pt idx="15">
                  <c:v>-0.59309999999999996</c:v>
                </c:pt>
                <c:pt idx="16">
                  <c:v>-0.79649999999999999</c:v>
                </c:pt>
                <c:pt idx="17">
                  <c:v>-0.93769999999999998</c:v>
                </c:pt>
                <c:pt idx="18">
                  <c:v>-5.9443000000000001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C03-4659-A188-AA805B5DD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42-45E2-BE92-EA6154FAABB7}"/>
              </c:ext>
            </c:extLst>
          </c:dPt>
          <c:cat>
            <c:strRef>
              <c:f>'Sheet1'!$A$2:$A$21</c:f>
              <c:strCache>
                <c:ptCount val="20"/>
                <c:pt idx="0">
                  <c:v>Ls White Horse LN11ES</c:v>
                </c:pt>
                <c:pt idx="1">
                  <c:v>Di Maro Restaurants Li LN13AE</c:v>
                </c:pt>
                <c:pt idx="2">
                  <c:v>Wig And Mitre LN21LU</c:v>
                </c:pt>
                <c:pt idx="3">
                  <c:v>Duke William LN13AP</c:v>
                </c:pt>
                <c:pt idx="4">
                  <c:v>Prince Of Wales Lincoln LN13AR</c:v>
                </c:pt>
                <c:pt idx="5">
                  <c:v>Lion &amp; Snake LN13AR</c:v>
                </c:pt>
                <c:pt idx="6">
                  <c:v>Magna Carta LN21PZ</c:v>
                </c:pt>
                <c:pt idx="7">
                  <c:v>Castle View Indian LN13BJ</c:v>
                </c:pt>
                <c:pt idx="8">
                  <c:v>The Mailbox Lincoln LN11TR</c:v>
                </c:pt>
                <c:pt idx="9">
                  <c:v>Ole Ole Tapas Bar &amp; Restaurant LN13BU</c:v>
                </c:pt>
                <c:pt idx="10">
                  <c:v>Olivares Tapas Bar LN13AA</c:v>
                </c:pt>
                <c:pt idx="11">
                  <c:v>Royal William IV LN11YX</c:v>
                </c:pt>
                <c:pt idx="12">
                  <c:v>Thailand No1 LN13AR</c:v>
                </c:pt>
                <c:pt idx="13">
                  <c:v>Cosy Club Lincoln LN57HE</c:v>
                </c:pt>
                <c:pt idx="14">
                  <c:v>PHO Lincoln LN57BT</c:v>
                </c:pt>
                <c:pt idx="15">
                  <c:v>McDonalds Lincoln High St LN57DW</c:v>
                </c:pt>
                <c:pt idx="16">
                  <c:v>Wagamama Lincoln LN11YX</c:v>
                </c:pt>
                <c:pt idx="17">
                  <c:v>Slug and Lettuce Lincoln LN21JG</c:v>
                </c:pt>
                <c:pt idx="18">
                  <c:v>The Botanist Lincoln LN57ET</c:v>
                </c:pt>
                <c:pt idx="19">
                  <c:v>McDonalds Lincoln - Rope Walk LN67DQ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1.8E-3</c:v>
                </c:pt>
                <c:pt idx="2">
                  <c:v>1.49E-2</c:v>
                </c:pt>
                <c:pt idx="3">
                  <c:v>6.2600000000000003E-2</c:v>
                </c:pt>
                <c:pt idx="4">
                  <c:v>2.7400000000000001E-2</c:v>
                </c:pt>
                <c:pt idx="5">
                  <c:v>2.9000000000000001E-2</c:v>
                </c:pt>
                <c:pt idx="6">
                  <c:v>3.0300000000000001E-2</c:v>
                </c:pt>
                <c:pt idx="7">
                  <c:v>2.3900000000000001E-2</c:v>
                </c:pt>
                <c:pt idx="8">
                  <c:v>6.08E-2</c:v>
                </c:pt>
                <c:pt idx="9">
                  <c:v>5.9700000000000003E-2</c:v>
                </c:pt>
                <c:pt idx="10">
                  <c:v>1.7500000000000002E-2</c:v>
                </c:pt>
                <c:pt idx="11">
                  <c:v>3.8800000000000001E-2</c:v>
                </c:pt>
                <c:pt idx="12">
                  <c:v>2.1899999999999999E-2</c:v>
                </c:pt>
                <c:pt idx="13">
                  <c:v>7.0900000000000005E-2</c:v>
                </c:pt>
                <c:pt idx="14">
                  <c:v>4.1200000000000001E-2</c:v>
                </c:pt>
                <c:pt idx="15">
                  <c:v>0.10929999999999999</c:v>
                </c:pt>
                <c:pt idx="16">
                  <c:v>6.8900000000000003E-2</c:v>
                </c:pt>
                <c:pt idx="17">
                  <c:v>6.8099999999999994E-2</c:v>
                </c:pt>
                <c:pt idx="18">
                  <c:v>8.5699999999999998E-2</c:v>
                </c:pt>
                <c:pt idx="19">
                  <c:v>0.1663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2-45E2-BE92-EA6154FAA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Ls White Horse LN11ES</c:v>
                </c:pt>
                <c:pt idx="1">
                  <c:v>Di Maro Restaurants Li LN13AE</c:v>
                </c:pt>
                <c:pt idx="2">
                  <c:v>Wig And Mitre LN21LU</c:v>
                </c:pt>
                <c:pt idx="3">
                  <c:v>Duke William LN13AP</c:v>
                </c:pt>
                <c:pt idx="4">
                  <c:v>Prince Of Wales Lincoln LN13AR</c:v>
                </c:pt>
                <c:pt idx="5">
                  <c:v>Lion &amp; Snake LN13AR</c:v>
                </c:pt>
                <c:pt idx="6">
                  <c:v>Magna Carta LN21PZ</c:v>
                </c:pt>
                <c:pt idx="7">
                  <c:v>Castle View Indian LN13BJ</c:v>
                </c:pt>
                <c:pt idx="8">
                  <c:v>The Mailbox Lincoln LN11TR</c:v>
                </c:pt>
                <c:pt idx="9">
                  <c:v>Ole Ole Tapas Bar &amp; Restaurant LN13BU</c:v>
                </c:pt>
                <c:pt idx="10">
                  <c:v>Olivares Tapas Bar LN13AA</c:v>
                </c:pt>
                <c:pt idx="11">
                  <c:v>Royal William IV LN11YX</c:v>
                </c:pt>
                <c:pt idx="12">
                  <c:v>Thailand No1 LN13AR</c:v>
                </c:pt>
                <c:pt idx="13">
                  <c:v>Cosy Club Lincoln LN57HE</c:v>
                </c:pt>
                <c:pt idx="14">
                  <c:v>PHO Lincoln LN57BT</c:v>
                </c:pt>
                <c:pt idx="15">
                  <c:v>McDonalds Lincoln High St LN57DW</c:v>
                </c:pt>
                <c:pt idx="16">
                  <c:v>Wagamama Lincoln LN11YX</c:v>
                </c:pt>
                <c:pt idx="17">
                  <c:v>Slug and Lettuce Lincoln LN21JG</c:v>
                </c:pt>
                <c:pt idx="18">
                  <c:v>The Botanist Lincoln LN57ET</c:v>
                </c:pt>
                <c:pt idx="19">
                  <c:v>McDonalds Lincoln - Rope Walk LN67DQ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3.44E-2</c:v>
                </c:pt>
                <c:pt idx="1">
                  <c:v>3.3599999999999998E-2</c:v>
                </c:pt>
                <c:pt idx="2">
                  <c:v>2.2700000000000001E-2</c:v>
                </c:pt>
                <c:pt idx="3">
                  <c:v>6.9000000000000006E-2</c:v>
                </c:pt>
                <c:pt idx="4">
                  <c:v>3.3399999999999999E-2</c:v>
                </c:pt>
                <c:pt idx="5">
                  <c:v>3.4200000000000001E-2</c:v>
                </c:pt>
                <c:pt idx="6">
                  <c:v>3.4599999999999999E-2</c:v>
                </c:pt>
                <c:pt idx="7">
                  <c:v>2.6499999999999999E-2</c:v>
                </c:pt>
                <c:pt idx="8">
                  <c:v>6.2899999999999998E-2</c:v>
                </c:pt>
                <c:pt idx="9">
                  <c:v>6.1699999999999998E-2</c:v>
                </c:pt>
                <c:pt idx="10">
                  <c:v>1.83E-2</c:v>
                </c:pt>
                <c:pt idx="11">
                  <c:v>3.8699999999999998E-2</c:v>
                </c:pt>
                <c:pt idx="12">
                  <c:v>2.12E-2</c:v>
                </c:pt>
                <c:pt idx="13">
                  <c:v>6.5199999999999994E-2</c:v>
                </c:pt>
                <c:pt idx="14">
                  <c:v>3.44E-2</c:v>
                </c:pt>
                <c:pt idx="15">
                  <c:v>9.9599999999999994E-2</c:v>
                </c:pt>
                <c:pt idx="16">
                  <c:v>5.6099999999999997E-2</c:v>
                </c:pt>
                <c:pt idx="17">
                  <c:v>5.3800000000000001E-2</c:v>
                </c:pt>
                <c:pt idx="18">
                  <c:v>6.5000000000000002E-2</c:v>
                </c:pt>
                <c:pt idx="19">
                  <c:v>0.13389999999999999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42-45E2-BE92-EA6154FAA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Ls White Horse LN11ES</c:v>
                </c:pt>
                <c:pt idx="1">
                  <c:v>Di Maro Restaurants Li LN13AE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3.44E-2</c:v>
                </c:pt>
                <c:pt idx="1">
                  <c:v>3.1800000000000002E-2</c:v>
                </c:pt>
                <c:pt idx="2">
                  <c:v>7.7999999999999996E-3</c:v>
                </c:pt>
                <c:pt idx="3">
                  <c:v>6.4000000000000003E-3</c:v>
                </c:pt>
                <c:pt idx="4">
                  <c:v>6.0000000000000001E-3</c:v>
                </c:pt>
                <c:pt idx="5">
                  <c:v>5.1999999999999998E-3</c:v>
                </c:pt>
                <c:pt idx="6">
                  <c:v>4.3E-3</c:v>
                </c:pt>
                <c:pt idx="7">
                  <c:v>2.5999999999999999E-3</c:v>
                </c:pt>
                <c:pt idx="8">
                  <c:v>2.0999999999999999E-3</c:v>
                </c:pt>
                <c:pt idx="9">
                  <c:v>2E-3</c:v>
                </c:pt>
                <c:pt idx="10">
                  <c:v>8.0000000000000004E-4</c:v>
                </c:pt>
                <c:pt idx="11">
                  <c:v>-1E-4</c:v>
                </c:pt>
                <c:pt idx="12">
                  <c:v>-6.9999999999999999E-4</c:v>
                </c:pt>
                <c:pt idx="13">
                  <c:v>-5.7000000000000002E-3</c:v>
                </c:pt>
                <c:pt idx="14">
                  <c:v>-6.7999999999999996E-3</c:v>
                </c:pt>
                <c:pt idx="15">
                  <c:v>-9.7000000000000003E-3</c:v>
                </c:pt>
                <c:pt idx="16">
                  <c:v>-1.2800000000000001E-2</c:v>
                </c:pt>
                <c:pt idx="17">
                  <c:v>-1.43E-2</c:v>
                </c:pt>
                <c:pt idx="18">
                  <c:v>-2.07E-2</c:v>
                </c:pt>
                <c:pt idx="19">
                  <c:v>-3.2399999999999998E-2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AC-4752-83F6-A59D99F5D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2A-4B72-A466-D969EC7F0501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7.6600000000000001E-2</c:v>
                </c:pt>
                <c:pt idx="1">
                  <c:v>0.1716</c:v>
                </c:pt>
                <c:pt idx="2">
                  <c:v>0.23380000000000001</c:v>
                </c:pt>
                <c:pt idx="3">
                  <c:v>0.21479999999999999</c:v>
                </c:pt>
                <c:pt idx="4">
                  <c:v>0.1885</c:v>
                </c:pt>
                <c:pt idx="5">
                  <c:v>8.5500000000000007E-2</c:v>
                </c:pt>
                <c:pt idx="6">
                  <c:v>2.8899999999999999E-2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A-4B72-A466-D969EC7F05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Wig And Mitre LN21LU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1.0500000000000001E-2</c:v>
                </c:pt>
                <c:pt idx="1">
                  <c:v>9.35E-2</c:v>
                </c:pt>
                <c:pt idx="2">
                  <c:v>0.1772</c:v>
                </c:pt>
                <c:pt idx="3">
                  <c:v>0.2374</c:v>
                </c:pt>
                <c:pt idx="4">
                  <c:v>0.2974</c:v>
                </c:pt>
                <c:pt idx="5">
                  <c:v>0.15679999999999999</c:v>
                </c:pt>
                <c:pt idx="6">
                  <c:v>2.69E-2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2A-4B72-A466-D969EC7F0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-6.6100000000000006E-2</c:v>
                </c:pt>
                <c:pt idx="1">
                  <c:v>-7.8100000000000003E-2</c:v>
                </c:pt>
                <c:pt idx="2">
                  <c:v>-5.6599999999999998E-2</c:v>
                </c:pt>
                <c:pt idx="3">
                  <c:v>2.2599999999999999E-2</c:v>
                </c:pt>
                <c:pt idx="4">
                  <c:v>0.1089</c:v>
                </c:pt>
                <c:pt idx="5">
                  <c:v>7.1300000000000002E-2</c:v>
                </c:pt>
                <c:pt idx="6">
                  <c:v>-2E-3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1E8-42FC-B704-F2608CA94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-5.1999999999999998E-3</c:v>
                </c:pt>
                <c:pt idx="1">
                  <c:v>1.18E-2</c:v>
                </c:pt>
                <c:pt idx="2">
                  <c:v>4.5999999999999999E-3</c:v>
                </c:pt>
                <c:pt idx="3">
                  <c:v>-2.1299999999999999E-2</c:v>
                </c:pt>
                <c:pt idx="4">
                  <c:v>4.1000000000000003E-3</c:v>
                </c:pt>
                <c:pt idx="5">
                  <c:v>-1.3899999999999999E-2</c:v>
                </c:pt>
                <c:pt idx="6">
                  <c:v>0.02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C22-42DA-9BF2-F314D207F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72-40F7-B01E-ED55A5E12018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0.17269999999999999</c:v>
                </c:pt>
                <c:pt idx="1">
                  <c:v>0.58140000000000003</c:v>
                </c:pt>
                <c:pt idx="2">
                  <c:v>0.24579999999999999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72-40F7-B01E-ED55A5E120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Wig And Mitre LN21LU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0.27379999999999999</c:v>
                </c:pt>
                <c:pt idx="1">
                  <c:v>0.53839999999999999</c:v>
                </c:pt>
                <c:pt idx="2">
                  <c:v>0.18770000000000001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72-40F7-B01E-ED55A5E12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0.1011</c:v>
                </c:pt>
                <c:pt idx="1">
                  <c:v>-4.2999999999999997E-2</c:v>
                </c:pt>
                <c:pt idx="2">
                  <c:v>-5.8099999999999999E-2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0EA-4510-B197-E514C94D7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C6-4F20-B690-89CF36A2D112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0.42670000000000002</c:v>
                </c:pt>
                <c:pt idx="1">
                  <c:v>0.57320000000000004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6-4F20-B690-89CF36A2D1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Wig And Mitre LN21LU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0.28849999999999998</c:v>
                </c:pt>
                <c:pt idx="1">
                  <c:v>0.71140000000000003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6-4F20-B690-89CF36A2D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-0.13819999999999999</c:v>
                </c:pt>
                <c:pt idx="1">
                  <c:v>0.13819999999999999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507-4CC7-861F-25E710E89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7E-4A86-806D-60F9F92A8790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0.17180000000000001</c:v>
                </c:pt>
                <c:pt idx="1">
                  <c:v>0.05</c:v>
                </c:pt>
                <c:pt idx="2">
                  <c:v>0.20530000000000001</c:v>
                </c:pt>
                <c:pt idx="3">
                  <c:v>5.57E-2</c:v>
                </c:pt>
                <c:pt idx="4">
                  <c:v>6.7400000000000002E-2</c:v>
                </c:pt>
                <c:pt idx="5">
                  <c:v>0.19270000000000001</c:v>
                </c:pt>
                <c:pt idx="6">
                  <c:v>0.1174</c:v>
                </c:pt>
                <c:pt idx="7">
                  <c:v>0.13919999999999999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E-4A86-806D-60F9F92A87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Wig And Mitre LN21LU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8.43E-2</c:v>
                </c:pt>
                <c:pt idx="1">
                  <c:v>9.2100000000000001E-2</c:v>
                </c:pt>
                <c:pt idx="2">
                  <c:v>0.3034</c:v>
                </c:pt>
                <c:pt idx="3">
                  <c:v>4.6699999999999998E-2</c:v>
                </c:pt>
                <c:pt idx="4">
                  <c:v>0.1046</c:v>
                </c:pt>
                <c:pt idx="5">
                  <c:v>0.1239</c:v>
                </c:pt>
                <c:pt idx="6">
                  <c:v>8.0600000000000005E-2</c:v>
                </c:pt>
                <c:pt idx="7">
                  <c:v>0.1641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E-4A86-806D-60F9F92A8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-8.7499999999999994E-2</c:v>
                </c:pt>
                <c:pt idx="1">
                  <c:v>4.2099999999999999E-2</c:v>
                </c:pt>
                <c:pt idx="2">
                  <c:v>9.8100000000000007E-2</c:v>
                </c:pt>
                <c:pt idx="3">
                  <c:v>-8.9999999999999993E-3</c:v>
                </c:pt>
                <c:pt idx="4">
                  <c:v>3.7199999999999997E-2</c:v>
                </c:pt>
                <c:pt idx="5">
                  <c:v>-6.88E-2</c:v>
                </c:pt>
                <c:pt idx="6">
                  <c:v>-3.6799999999999999E-2</c:v>
                </c:pt>
                <c:pt idx="7">
                  <c:v>2.4899999999999999E-2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338-480F-A9E3-D83294552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09-4BCF-8734-E1897763FEA0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0.1011</c:v>
                </c:pt>
                <c:pt idx="1">
                  <c:v>0.1605</c:v>
                </c:pt>
                <c:pt idx="2">
                  <c:v>0.13109999999999999</c:v>
                </c:pt>
                <c:pt idx="3">
                  <c:v>0.1041</c:v>
                </c:pt>
                <c:pt idx="4">
                  <c:v>0.13650000000000001</c:v>
                </c:pt>
                <c:pt idx="5">
                  <c:v>0.19020000000000001</c:v>
                </c:pt>
                <c:pt idx="6">
                  <c:v>0.17610000000000001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09-4BCF-8734-E1897763FE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Wig And Mitre LN21LU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0.10920000000000001</c:v>
                </c:pt>
                <c:pt idx="1">
                  <c:v>0.13450000000000001</c:v>
                </c:pt>
                <c:pt idx="2">
                  <c:v>7.4200000000000002E-2</c:v>
                </c:pt>
                <c:pt idx="3">
                  <c:v>4.3799999999999999E-2</c:v>
                </c:pt>
                <c:pt idx="4">
                  <c:v>7.7899999999999997E-2</c:v>
                </c:pt>
                <c:pt idx="5">
                  <c:v>0.21110000000000001</c:v>
                </c:pt>
                <c:pt idx="6">
                  <c:v>0.34889999999999999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9-4BCF-8734-E1897763F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8.0999999999999996E-3</c:v>
                </c:pt>
                <c:pt idx="1">
                  <c:v>-2.5999999999999999E-2</c:v>
                </c:pt>
                <c:pt idx="2">
                  <c:v>-5.6899999999999999E-2</c:v>
                </c:pt>
                <c:pt idx="3">
                  <c:v>-6.0299999999999999E-2</c:v>
                </c:pt>
                <c:pt idx="4">
                  <c:v>-5.8599999999999999E-2</c:v>
                </c:pt>
                <c:pt idx="5">
                  <c:v>2.0899999999999998E-2</c:v>
                </c:pt>
                <c:pt idx="6">
                  <c:v>0.17280000000000001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E02-4E98-9D72-CEE5EC944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Wig And Mitre LN21LU</c:v>
                </c:pt>
                <c:pt idx="1">
                  <c:v>Duke William LN13AP</c:v>
                </c:pt>
                <c:pt idx="2">
                  <c:v>Prince Of Wales Lincoln LN13AR</c:v>
                </c:pt>
                <c:pt idx="3">
                  <c:v>Ole Ole Tapas Bar &amp; Restaurant LN13BU</c:v>
                </c:pt>
                <c:pt idx="4">
                  <c:v>McDonalds Lincoln - Rope Walk LN67DQ</c:v>
                </c:pt>
                <c:pt idx="5">
                  <c:v>Magna Carta LN21PZ</c:v>
                </c:pt>
                <c:pt idx="6">
                  <c:v>Lion &amp; Snake LN13AR</c:v>
                </c:pt>
                <c:pt idx="7">
                  <c:v>Ls White Horse LN11ES</c:v>
                </c:pt>
                <c:pt idx="8">
                  <c:v>The Mailbox Lincoln LN11TR</c:v>
                </c:pt>
                <c:pt idx="9">
                  <c:v>The Botanist Lincoln LN57ET</c:v>
                </c:pt>
                <c:pt idx="10">
                  <c:v>Royal William IV LN11YX</c:v>
                </c:pt>
                <c:pt idx="11">
                  <c:v>Cosy Club Lincoln LN57HE</c:v>
                </c:pt>
                <c:pt idx="12">
                  <c:v>Castle View Indian LN13BJ</c:v>
                </c:pt>
                <c:pt idx="13">
                  <c:v>McDonalds Lincoln High St LN57DW</c:v>
                </c:pt>
                <c:pt idx="14">
                  <c:v>Olivares Tapas Bar LN13AA</c:v>
                </c:pt>
                <c:pt idx="15">
                  <c:v>Thailand No1 LN13AR</c:v>
                </c:pt>
                <c:pt idx="16">
                  <c:v>Wagamama Lincoln LN11YX</c:v>
                </c:pt>
                <c:pt idx="17">
                  <c:v>Di Maro Restaurants Li LN13AE</c:v>
                </c:pt>
                <c:pt idx="18">
                  <c:v>Slug and Lettuce Lincoln LN21JG</c:v>
                </c:pt>
                <c:pt idx="19">
                  <c:v>PHO Lincoln LN57BT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0.2288</c:v>
                </c:pt>
                <c:pt idx="1">
                  <c:v>0.1205</c:v>
                </c:pt>
                <c:pt idx="2">
                  <c:v>4.8899999999999999E-2</c:v>
                </c:pt>
                <c:pt idx="3">
                  <c:v>4.8000000000000001E-2</c:v>
                </c:pt>
                <c:pt idx="4">
                  <c:v>4.58E-2</c:v>
                </c:pt>
                <c:pt idx="5">
                  <c:v>4.5699999999999998E-2</c:v>
                </c:pt>
                <c:pt idx="6">
                  <c:v>4.53E-2</c:v>
                </c:pt>
                <c:pt idx="7">
                  <c:v>4.41E-2</c:v>
                </c:pt>
                <c:pt idx="8">
                  <c:v>4.3400000000000001E-2</c:v>
                </c:pt>
                <c:pt idx="9">
                  <c:v>4.0800000000000003E-2</c:v>
                </c:pt>
                <c:pt idx="10">
                  <c:v>3.73E-2</c:v>
                </c:pt>
                <c:pt idx="11">
                  <c:v>3.6900000000000002E-2</c:v>
                </c:pt>
                <c:pt idx="12">
                  <c:v>3.1399999999999997E-2</c:v>
                </c:pt>
                <c:pt idx="13">
                  <c:v>2.9499999999999998E-2</c:v>
                </c:pt>
                <c:pt idx="14">
                  <c:v>2.9100000000000001E-2</c:v>
                </c:pt>
                <c:pt idx="15">
                  <c:v>2.64E-2</c:v>
                </c:pt>
                <c:pt idx="16">
                  <c:v>2.6200000000000001E-2</c:v>
                </c:pt>
                <c:pt idx="17">
                  <c:v>2.6100000000000002E-2</c:v>
                </c:pt>
                <c:pt idx="18">
                  <c:v>2.3E-2</c:v>
                </c:pt>
                <c:pt idx="19">
                  <c:v>2.1700000000000001E-2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D-4683-A96F-74E33E296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02-43DC-9313-13621EAE14D8}"/>
              </c:ext>
            </c:extLst>
          </c:dPt>
          <c:cat>
            <c:strRef>
              <c:f>'Sheet1'!$A$2:$A$21</c:f>
              <c:strCache>
                <c:ptCount val="20"/>
                <c:pt idx="0">
                  <c:v>Ls White Horse LN11ES</c:v>
                </c:pt>
                <c:pt idx="1">
                  <c:v>Wig And Mitre LN21LU</c:v>
                </c:pt>
                <c:pt idx="2">
                  <c:v>Di Maro Restaurants Li LN13AE</c:v>
                </c:pt>
                <c:pt idx="3">
                  <c:v>Duke William LN13AP</c:v>
                </c:pt>
                <c:pt idx="4">
                  <c:v>Royal William IV LN11YX</c:v>
                </c:pt>
                <c:pt idx="5">
                  <c:v>Lion &amp; Snake LN13AR</c:v>
                </c:pt>
                <c:pt idx="6">
                  <c:v>Olivares Tapas Bar LN13AA</c:v>
                </c:pt>
                <c:pt idx="7">
                  <c:v>Prince Of Wales Lincoln LN13AR</c:v>
                </c:pt>
                <c:pt idx="8">
                  <c:v>Thailand No1 LN13AR</c:v>
                </c:pt>
                <c:pt idx="9">
                  <c:v>The Mailbox Lincoln LN11TR</c:v>
                </c:pt>
                <c:pt idx="10">
                  <c:v>Castle View Indian LN13BJ</c:v>
                </c:pt>
                <c:pt idx="11">
                  <c:v>Magna Carta LN21PZ</c:v>
                </c:pt>
                <c:pt idx="12">
                  <c:v>McDonalds Lincoln High St LN57DW</c:v>
                </c:pt>
                <c:pt idx="13">
                  <c:v>Cosy Club Lincoln LN57HE</c:v>
                </c:pt>
                <c:pt idx="14">
                  <c:v>Wagamama Lincoln LN11YX</c:v>
                </c:pt>
                <c:pt idx="15">
                  <c:v>Ole Ole Tapas Bar &amp; Restaurant LN13BU</c:v>
                </c:pt>
                <c:pt idx="16">
                  <c:v>The Botanist Lincoln LN57ET</c:v>
                </c:pt>
                <c:pt idx="17">
                  <c:v>Slug and Lettuce Lincoln LN21JG</c:v>
                </c:pt>
                <c:pt idx="18">
                  <c:v>PHO Lincoln LN57BT</c:v>
                </c:pt>
                <c:pt idx="19">
                  <c:v>McDonalds Lincoln - Rope Walk LN67DQ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0.14599999999999999</c:v>
                </c:pt>
                <c:pt idx="2">
                  <c:v>2.7000000000000001E-3</c:v>
                </c:pt>
                <c:pt idx="3">
                  <c:v>0.1173</c:v>
                </c:pt>
                <c:pt idx="4">
                  <c:v>3.2800000000000003E-2</c:v>
                </c:pt>
                <c:pt idx="5">
                  <c:v>4.1200000000000001E-2</c:v>
                </c:pt>
                <c:pt idx="6">
                  <c:v>2.6800000000000001E-2</c:v>
                </c:pt>
                <c:pt idx="7">
                  <c:v>4.9399999999999999E-2</c:v>
                </c:pt>
                <c:pt idx="8">
                  <c:v>3.0300000000000001E-2</c:v>
                </c:pt>
                <c:pt idx="9">
                  <c:v>4.8000000000000001E-2</c:v>
                </c:pt>
                <c:pt idx="10">
                  <c:v>3.95E-2</c:v>
                </c:pt>
                <c:pt idx="11">
                  <c:v>4.8800000000000003E-2</c:v>
                </c:pt>
                <c:pt idx="12">
                  <c:v>3.9899999999999998E-2</c:v>
                </c:pt>
                <c:pt idx="13">
                  <c:v>4.9599999999999998E-2</c:v>
                </c:pt>
                <c:pt idx="14">
                  <c:v>3.9100000000000003E-2</c:v>
                </c:pt>
                <c:pt idx="15">
                  <c:v>6.9699999999999998E-2</c:v>
                </c:pt>
                <c:pt idx="16">
                  <c:v>6.2100000000000002E-2</c:v>
                </c:pt>
                <c:pt idx="17">
                  <c:v>4.0300000000000002E-2</c:v>
                </c:pt>
                <c:pt idx="18">
                  <c:v>4.2599999999999999E-2</c:v>
                </c:pt>
                <c:pt idx="19">
                  <c:v>7.2900000000000006E-2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02-43DC-9313-13621EAE14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Ls White Horse LN11ES</c:v>
                </c:pt>
                <c:pt idx="1">
                  <c:v>Wig And Mitre LN21LU</c:v>
                </c:pt>
                <c:pt idx="2">
                  <c:v>Di Maro Restaurants Li LN13AE</c:v>
                </c:pt>
                <c:pt idx="3">
                  <c:v>Duke William LN13AP</c:v>
                </c:pt>
                <c:pt idx="4">
                  <c:v>Royal William IV LN11YX</c:v>
                </c:pt>
                <c:pt idx="5">
                  <c:v>Lion &amp; Snake LN13AR</c:v>
                </c:pt>
                <c:pt idx="6">
                  <c:v>Olivares Tapas Bar LN13AA</c:v>
                </c:pt>
                <c:pt idx="7">
                  <c:v>Prince Of Wales Lincoln LN13AR</c:v>
                </c:pt>
                <c:pt idx="8">
                  <c:v>Thailand No1 LN13AR</c:v>
                </c:pt>
                <c:pt idx="9">
                  <c:v>The Mailbox Lincoln LN11TR</c:v>
                </c:pt>
                <c:pt idx="10">
                  <c:v>Castle View Indian LN13BJ</c:v>
                </c:pt>
                <c:pt idx="11">
                  <c:v>Magna Carta LN21PZ</c:v>
                </c:pt>
                <c:pt idx="12">
                  <c:v>McDonalds Lincoln High St LN57DW</c:v>
                </c:pt>
                <c:pt idx="13">
                  <c:v>Cosy Club Lincoln LN57HE</c:v>
                </c:pt>
                <c:pt idx="14">
                  <c:v>Wagamama Lincoln LN11YX</c:v>
                </c:pt>
                <c:pt idx="15">
                  <c:v>Ole Ole Tapas Bar &amp; Restaurant LN13BU</c:v>
                </c:pt>
                <c:pt idx="16">
                  <c:v>The Botanist Lincoln LN57ET</c:v>
                </c:pt>
                <c:pt idx="17">
                  <c:v>Slug and Lettuce Lincoln LN21JG</c:v>
                </c:pt>
                <c:pt idx="18">
                  <c:v>PHO Lincoln LN57BT</c:v>
                </c:pt>
                <c:pt idx="19">
                  <c:v>McDonalds Lincoln - Rope Walk LN67DQ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5.4699999999999999E-2</c:v>
                </c:pt>
                <c:pt idx="1">
                  <c:v>0.17849999999999999</c:v>
                </c:pt>
                <c:pt idx="2">
                  <c:v>2.5000000000000001E-2</c:v>
                </c:pt>
                <c:pt idx="3">
                  <c:v>0.124</c:v>
                </c:pt>
                <c:pt idx="4">
                  <c:v>3.7499999999999999E-2</c:v>
                </c:pt>
                <c:pt idx="5">
                  <c:v>4.53E-2</c:v>
                </c:pt>
                <c:pt idx="6">
                  <c:v>2.8799999999999999E-2</c:v>
                </c:pt>
                <c:pt idx="7">
                  <c:v>0.05</c:v>
                </c:pt>
                <c:pt idx="8">
                  <c:v>2.9100000000000001E-2</c:v>
                </c:pt>
                <c:pt idx="9">
                  <c:v>4.6199999999999998E-2</c:v>
                </c:pt>
                <c:pt idx="10">
                  <c:v>3.7199999999999997E-2</c:v>
                </c:pt>
                <c:pt idx="11">
                  <c:v>4.5400000000000003E-2</c:v>
                </c:pt>
                <c:pt idx="12">
                  <c:v>0.03</c:v>
                </c:pt>
                <c:pt idx="13">
                  <c:v>3.9100000000000003E-2</c:v>
                </c:pt>
                <c:pt idx="14">
                  <c:v>2.7199999999999998E-2</c:v>
                </c:pt>
                <c:pt idx="15">
                  <c:v>5.7099999999999998E-2</c:v>
                </c:pt>
                <c:pt idx="16">
                  <c:v>4.65E-2</c:v>
                </c:pt>
                <c:pt idx="17">
                  <c:v>2.4299999999999999E-2</c:v>
                </c:pt>
                <c:pt idx="18">
                  <c:v>2.4500000000000001E-2</c:v>
                </c:pt>
                <c:pt idx="19">
                  <c:v>4.8599999999999997E-2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02-43DC-9313-13621EAE1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Ls White Horse LN11ES</c:v>
                </c:pt>
                <c:pt idx="1">
                  <c:v>Wig And Mitre LN21LU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5.4699999999999999E-2</c:v>
                </c:pt>
                <c:pt idx="1">
                  <c:v>3.2500000000000001E-2</c:v>
                </c:pt>
                <c:pt idx="2">
                  <c:v>2.23E-2</c:v>
                </c:pt>
                <c:pt idx="3">
                  <c:v>6.7000000000000002E-3</c:v>
                </c:pt>
                <c:pt idx="4">
                  <c:v>4.7000000000000002E-3</c:v>
                </c:pt>
                <c:pt idx="5">
                  <c:v>4.1000000000000003E-3</c:v>
                </c:pt>
                <c:pt idx="6">
                  <c:v>2E-3</c:v>
                </c:pt>
                <c:pt idx="7">
                  <c:v>5.9999999999999995E-4</c:v>
                </c:pt>
                <c:pt idx="8">
                  <c:v>-1.1999999999999999E-3</c:v>
                </c:pt>
                <c:pt idx="9">
                  <c:v>-1.8E-3</c:v>
                </c:pt>
                <c:pt idx="10">
                  <c:v>-2.3E-3</c:v>
                </c:pt>
                <c:pt idx="11">
                  <c:v>-3.3999999999999998E-3</c:v>
                </c:pt>
                <c:pt idx="12">
                  <c:v>-9.9000000000000008E-3</c:v>
                </c:pt>
                <c:pt idx="13">
                  <c:v>-1.0500000000000001E-2</c:v>
                </c:pt>
                <c:pt idx="14">
                  <c:v>-1.1900000000000001E-2</c:v>
                </c:pt>
                <c:pt idx="15">
                  <c:v>-1.26E-2</c:v>
                </c:pt>
                <c:pt idx="16">
                  <c:v>-1.5599999999999999E-2</c:v>
                </c:pt>
                <c:pt idx="17">
                  <c:v>-1.6E-2</c:v>
                </c:pt>
                <c:pt idx="18">
                  <c:v>-1.8100000000000002E-2</c:v>
                </c:pt>
                <c:pt idx="19">
                  <c:v>-2.4299999999999999E-2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486-4E01-9321-5C06E9C07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Wig And Mitre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8.43E-2</c:v>
                </c:pt>
                <c:pt idx="1">
                  <c:v>9.2100000000000001E-2</c:v>
                </c:pt>
                <c:pt idx="2">
                  <c:v>0.3034</c:v>
                </c:pt>
                <c:pt idx="3">
                  <c:v>4.6699999999999998E-2</c:v>
                </c:pt>
                <c:pt idx="4">
                  <c:v>0.1046</c:v>
                </c:pt>
                <c:pt idx="5">
                  <c:v>0.1239</c:v>
                </c:pt>
                <c:pt idx="6">
                  <c:v>8.0600000000000005E-2</c:v>
                </c:pt>
                <c:pt idx="7">
                  <c:v>0.1641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C-4599-BA5B-5D9C3AC61E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0.17180000000000001</c:v>
                </c:pt>
                <c:pt idx="1">
                  <c:v>0.05</c:v>
                </c:pt>
                <c:pt idx="2">
                  <c:v>0.20530000000000001</c:v>
                </c:pt>
                <c:pt idx="3">
                  <c:v>5.57E-2</c:v>
                </c:pt>
                <c:pt idx="4">
                  <c:v>6.7400000000000002E-2</c:v>
                </c:pt>
                <c:pt idx="5">
                  <c:v>0.19270000000000001</c:v>
                </c:pt>
                <c:pt idx="6">
                  <c:v>0.1174</c:v>
                </c:pt>
                <c:pt idx="7">
                  <c:v>0.13919999999999999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C-4599-BA5B-5D9C3AC61E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8.8800000000000004E-2</c:v>
                </c:pt>
                <c:pt idx="1">
                  <c:v>6.0499999999999998E-2</c:v>
                </c:pt>
                <c:pt idx="2">
                  <c:v>0.28689999999999999</c:v>
                </c:pt>
                <c:pt idx="3">
                  <c:v>0.1137</c:v>
                </c:pt>
                <c:pt idx="4">
                  <c:v>0.1123</c:v>
                </c:pt>
                <c:pt idx="5">
                  <c:v>0.1104</c:v>
                </c:pt>
                <c:pt idx="6">
                  <c:v>7.1199999999999999E-2</c:v>
                </c:pt>
                <c:pt idx="7">
                  <c:v>0.15570000000000001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C-4599-BA5B-5D9C3AC61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F0-4077-9EE1-D906EFD40F8C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0.68579999999999997</c:v>
                </c:pt>
                <c:pt idx="1">
                  <c:v>0.21049999999999999</c:v>
                </c:pt>
                <c:pt idx="2">
                  <c:v>4.6600000000000003E-2</c:v>
                </c:pt>
                <c:pt idx="3">
                  <c:v>2.9700000000000001E-2</c:v>
                </c:pt>
                <c:pt idx="4">
                  <c:v>2.7199999999999998E-2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0-4077-9EE1-D906EFD40F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Wig And Mitre LN21LU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0.71699999999999997</c:v>
                </c:pt>
                <c:pt idx="1">
                  <c:v>0.22539999999999999</c:v>
                </c:pt>
                <c:pt idx="2">
                  <c:v>3.3099999999999997E-2</c:v>
                </c:pt>
                <c:pt idx="3">
                  <c:v>1.2699999999999999E-2</c:v>
                </c:pt>
                <c:pt idx="4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0-4077-9EE1-D906EFD40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3.1199999999999999E-2</c:v>
                </c:pt>
                <c:pt idx="1">
                  <c:v>1.49E-2</c:v>
                </c:pt>
                <c:pt idx="2">
                  <c:v>-1.35E-2</c:v>
                </c:pt>
                <c:pt idx="3">
                  <c:v>-1.7000000000000001E-2</c:v>
                </c:pt>
                <c:pt idx="4">
                  <c:v>-1.5599999999999999E-2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239-4E0D-9D48-B9CB58554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DF-43AA-819A-B266E1D6B240}"/>
              </c:ext>
            </c:extLst>
          </c:dPt>
          <c:cat>
            <c:strRef>
              <c:f>'Sheet1'!$A$2:$A$20</c:f>
              <c:strCache>
                <c:ptCount val="19"/>
                <c:pt idx="0">
                  <c:v>Ole Ole Tapas Bar &amp; Restaurant LN13BU</c:v>
                </c:pt>
                <c:pt idx="1">
                  <c:v>Olivares Tapas Bar LN13AA</c:v>
                </c:pt>
                <c:pt idx="2">
                  <c:v>Castle View Indian LN13BJ</c:v>
                </c:pt>
                <c:pt idx="3">
                  <c:v>Cosy Club Lincoln LN57HE</c:v>
                </c:pt>
                <c:pt idx="4">
                  <c:v>PHO Lincoln LN57BT</c:v>
                </c:pt>
                <c:pt idx="5">
                  <c:v>Magna Carta LN21PZ</c:v>
                </c:pt>
                <c:pt idx="6">
                  <c:v>Duke William LN13AP</c:v>
                </c:pt>
                <c:pt idx="7">
                  <c:v>Slug and Lettuce Lincoln LN21JG</c:v>
                </c:pt>
                <c:pt idx="8">
                  <c:v>Lion &amp; Snake LN13AR</c:v>
                </c:pt>
                <c:pt idx="9">
                  <c:v>McDonalds Lincoln High St LN57DW</c:v>
                </c:pt>
                <c:pt idx="10">
                  <c:v>Wig And Mitre LN21LU</c:v>
                </c:pt>
                <c:pt idx="11">
                  <c:v>McDonalds Lincoln - Rope Walk LN67DQ</c:v>
                </c:pt>
                <c:pt idx="12">
                  <c:v>The Botanist Lincoln LN57ET</c:v>
                </c:pt>
                <c:pt idx="13">
                  <c:v>Royal William IV LN11YX</c:v>
                </c:pt>
                <c:pt idx="14">
                  <c:v>Wagamama Lincoln LN11YX</c:v>
                </c:pt>
                <c:pt idx="15">
                  <c:v>The Mailbox Lincoln LN11TR</c:v>
                </c:pt>
                <c:pt idx="16">
                  <c:v>Prince Of Wales Lincoln LN13AR</c:v>
                </c:pt>
                <c:pt idx="17">
                  <c:v>Di Maro Restaurants Li LN13AE</c:v>
                </c:pt>
                <c:pt idx="18">
                  <c:v>Thailand No1 LN13AR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58.637500000000003</c:v>
                </c:pt>
                <c:pt idx="1">
                  <c:v>67.992599999999996</c:v>
                </c:pt>
                <c:pt idx="2">
                  <c:v>43.5212</c:v>
                </c:pt>
                <c:pt idx="3">
                  <c:v>28.2026</c:v>
                </c:pt>
                <c:pt idx="4">
                  <c:v>41.751399999999997</c:v>
                </c:pt>
                <c:pt idx="5">
                  <c:v>12.0589</c:v>
                </c:pt>
                <c:pt idx="6">
                  <c:v>21.8096</c:v>
                </c:pt>
                <c:pt idx="7">
                  <c:v>17.201799999999999</c:v>
                </c:pt>
                <c:pt idx="8">
                  <c:v>11.555199999999999</c:v>
                </c:pt>
                <c:pt idx="9">
                  <c:v>7.3544</c:v>
                </c:pt>
                <c:pt idx="10">
                  <c:v>19.3918</c:v>
                </c:pt>
                <c:pt idx="11">
                  <c:v>8.5279000000000007</c:v>
                </c:pt>
                <c:pt idx="12">
                  <c:v>37.188899999999997</c:v>
                </c:pt>
                <c:pt idx="13">
                  <c:v>18.337800000000001</c:v>
                </c:pt>
                <c:pt idx="14">
                  <c:v>40.996000000000002</c:v>
                </c:pt>
                <c:pt idx="15">
                  <c:v>11.6502</c:v>
                </c:pt>
                <c:pt idx="16">
                  <c:v>13.0505</c:v>
                </c:pt>
                <c:pt idx="17">
                  <c:v>67.286500000000004</c:v>
                </c:pt>
                <c:pt idx="18">
                  <c:v>59.529299999999999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DF-43AA-819A-B266E1D6B2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29/01/2025 - 21/01/2026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Ole Ole Tapas Bar &amp; Restaurant LN13BU</c:v>
                </c:pt>
                <c:pt idx="1">
                  <c:v>Olivares Tapas Bar LN13AA</c:v>
                </c:pt>
                <c:pt idx="2">
                  <c:v>Castle View Indian LN13BJ</c:v>
                </c:pt>
                <c:pt idx="3">
                  <c:v>Cosy Club Lincoln LN57HE</c:v>
                </c:pt>
                <c:pt idx="4">
                  <c:v>PHO Lincoln LN57BT</c:v>
                </c:pt>
                <c:pt idx="5">
                  <c:v>Magna Carta LN21PZ</c:v>
                </c:pt>
                <c:pt idx="6">
                  <c:v>Duke William LN13AP</c:v>
                </c:pt>
                <c:pt idx="7">
                  <c:v>Slug and Lettuce Lincoln LN21JG</c:v>
                </c:pt>
                <c:pt idx="8">
                  <c:v>Lion &amp; Snake LN13AR</c:v>
                </c:pt>
                <c:pt idx="9">
                  <c:v>McDonalds Lincoln High St LN57DW</c:v>
                </c:pt>
                <c:pt idx="10">
                  <c:v>Wig And Mitre LN21LU</c:v>
                </c:pt>
                <c:pt idx="11">
                  <c:v>McDonalds Lincoln - Rope Walk LN67DQ</c:v>
                </c:pt>
                <c:pt idx="12">
                  <c:v>The Botanist Lincoln LN57ET</c:v>
                </c:pt>
                <c:pt idx="13">
                  <c:v>Royal William IV LN11YX</c:v>
                </c:pt>
                <c:pt idx="14">
                  <c:v>Wagamama Lincoln LN11YX</c:v>
                </c:pt>
                <c:pt idx="15">
                  <c:v>The Mailbox Lincoln LN11TR</c:v>
                </c:pt>
                <c:pt idx="16">
                  <c:v>Prince Of Wales Lincoln LN13AR</c:v>
                </c:pt>
                <c:pt idx="17">
                  <c:v>Di Maro Restaurants Li LN13AE</c:v>
                </c:pt>
                <c:pt idx="18">
                  <c:v>Thailand No1 LN13AR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68.194299999999998</c:v>
                </c:pt>
                <c:pt idx="1">
                  <c:v>77.103800000000007</c:v>
                </c:pt>
                <c:pt idx="2">
                  <c:v>49.187100000000001</c:v>
                </c:pt>
                <c:pt idx="3">
                  <c:v>33.2224</c:v>
                </c:pt>
                <c:pt idx="4">
                  <c:v>43.856099999999998</c:v>
                </c:pt>
                <c:pt idx="5">
                  <c:v>14.123699999999999</c:v>
                </c:pt>
                <c:pt idx="6">
                  <c:v>23.8126</c:v>
                </c:pt>
                <c:pt idx="7">
                  <c:v>19.0182</c:v>
                </c:pt>
                <c:pt idx="8">
                  <c:v>12.9396</c:v>
                </c:pt>
                <c:pt idx="9">
                  <c:v>8.1227</c:v>
                </c:pt>
                <c:pt idx="10">
                  <c:v>19.8657</c:v>
                </c:pt>
                <c:pt idx="11">
                  <c:v>8.9774999999999991</c:v>
                </c:pt>
                <c:pt idx="12">
                  <c:v>37.475200000000001</c:v>
                </c:pt>
                <c:pt idx="13">
                  <c:v>18.561699999999998</c:v>
                </c:pt>
                <c:pt idx="14">
                  <c:v>41.043100000000003</c:v>
                </c:pt>
                <c:pt idx="15">
                  <c:v>11.0571</c:v>
                </c:pt>
                <c:pt idx="16">
                  <c:v>12.254</c:v>
                </c:pt>
                <c:pt idx="17">
                  <c:v>66.348799999999997</c:v>
                </c:pt>
                <c:pt idx="18">
                  <c:v>53.585000000000001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DF-43AA-819A-B266E1D6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03/06/2026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3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LN13BU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Ole Ole Tapas Bar &amp; Restaurant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15.87%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£19.87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Yorkshire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71.14%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Lincoln(0.88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Lincoln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LN21LU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Inns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Wig And Mitre LN21LU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LN13AP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Duke William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Prince Of Wales Lincoln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LN13AR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53.85%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29.75%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27.86%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SPK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321331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2834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Wig And Mitre LN21LU and 338 Chains in 1 Miles from 29/01/2025 - 21/01/2026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Wig And Mitre LN21LU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128438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Wig And Mitre LN21LU for 29/01/2025 - 21/01/2026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Wig And Mitre LN21LU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1465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Wig And Mitre LN21LU, who are the top 20 competitors from 338 Chains in 1 Miles for 29/01/2025 - 21/01/2026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Wig And Mitre LN21LU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2834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Wig And Mitre LN21LU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Wig And Mitre LN21LU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£14.20M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£56.45M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£122.87M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£163.33M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Wig And Mitre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8.43%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10.46%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12.39%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16.41%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12964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17.18%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5.00%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19.27%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13.92%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97242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6.05%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11.23%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15.57%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Wig And Mitre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-8.75%</a:t>
                      </a:r>
                    </a:p>
                  </a:txBody>
                  <a:tcPr horzOverflow="overflow">
                    <a:solidFill>
                      <a:srgbClr val="C04242">
                        <a:alpha val="1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4.21%</a:t>
                      </a:r>
                    </a:p>
                  </a:txBody>
                  <a:tcPr horzOverflow="overflow">
                    <a:solidFill>
                      <a:srgbClr val="4FC0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-0.90%</a:t>
                      </a:r>
                    </a:p>
                  </a:txBody>
                  <a:tcPr horzOverflow="overflow">
                    <a:solidFill>
                      <a:srgbClr val="C042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3.72%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-6.88%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-3.68%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Wig And Mitre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-0.45%</a:t>
                      </a:r>
                    </a:p>
                  </a:txBody>
                  <a:tcPr horzOverflow="overflow">
                    <a:solidFill>
                      <a:srgbClr val="4FC0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3.16%</a:t>
                      </a:r>
                    </a:p>
                  </a:txBody>
                  <a:tcPr horzOverflow="overflow">
                    <a:solidFill>
                      <a:srgbClr val="4FC042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-6.70%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-0.77%</a:t>
                      </a:r>
                    </a:p>
                  </a:txBody>
                  <a:tcPr horzOverflow="overflow">
                    <a:solidFill>
                      <a:srgbClr val="4FC0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1.35%</a:t>
                      </a:r>
                    </a:p>
                  </a:txBody>
                  <a:tcPr horzOverflow="overflow">
                    <a:solidFill>
                      <a:srgbClr val="4FC0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0.94%</a:t>
                      </a:r>
                    </a:p>
                  </a:txBody>
                  <a:tcPr horzOverflow="overflow">
                    <a:solidFill>
                      <a:srgbClr val="4FC0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0.84%</a:t>
                      </a:r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-1.05%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-8.16%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-5.80%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-4.49%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4.62%</a:t>
                      </a:r>
                    </a:p>
                  </a:txBody>
                  <a:tcPr horzOverflow="overflow">
                    <a:solidFill>
                      <a:srgbClr val="4FC0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-1.65%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Wig And Mitre LN21LU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8.43%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10.46%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12.39%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16.41%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Duke William LN13AP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11.72%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12.58%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8.50%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20.54%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Prince Of Wales Lincoln LN13AR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10.78%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18.58%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9.11%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12.88%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13.90%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Ole Ole Tapas Bar &amp; Restaurant LN13BU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9.83%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15.97%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24.22%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McDonalds Lincoln - Rope Walk LN67DQ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1444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33.33%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11.20%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5.06%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25.96%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10.12%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Magna Carta LN21PZ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10.65%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8.09%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22.55%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11.50%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Lion &amp; Snake LN13AR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18.14%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20.55%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14.68%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Ls White Horse LN11ES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20.31%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12.26%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12.05%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Mailbox Lincoln LN11TR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977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17.60%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12.74%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9.32%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30.75%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11.87%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Botanist Lincoln LN57ET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19.62%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18.48%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14.76%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16.13%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Royal William IV LN11YX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8.29%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9.30%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20.57%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9.76%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11.24%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Cosy Club Lincoln LN57HE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900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13.20%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22.03%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13.22%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15.68%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Castle View Indian LN13BJ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14.31%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13.91%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15.49%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10.96%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McDonalds Lincoln High St LN57DW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23.76%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9.25%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11.92%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10.95%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Olivares Tapas Bar LN13AA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12.57%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25.39%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Thailand No1 LN13AR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8.05%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34.04%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23.22%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Wagamama Lincoln LN11YX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21.94%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15.48%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3.86%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29.78%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9.89%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14.37%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Di Maro Restaurants Li LN13AE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16.75%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10.92%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9.41%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20.02%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Slug and Lettuce Lincoln LN21JG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23.17%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12.58%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6.17%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17.87%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PHO Lincoln LN57BT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8.94%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18.13%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13.90%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14.32%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Walkabout Lincoln LN21AT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745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20.70%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10.92%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36.07%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14.43%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Bailgate LN13AN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9.72%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17.04%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Mowgli Street Food Linoln LN21AT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12.93%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21.45%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15.95%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12.27%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Greggs LN13AP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14.11%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13.66%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18.45%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8.09%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Turtle Bay Lincoln LN57ET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16.46%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22.63%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18.55%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9.02%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Wig And Mitre LN21LU and 338 Chains in 1 Miles from 29/01/2025 - 21/01/2026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Wig And Mitre LN21LU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321331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Wig And Mitre LN21LU and 338 Chains in 1 Miles from 29/01/2025 - 21/01/2026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Wig And Mitre LN21LU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321331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Wig And Mitre LN21LU and 338 Chains in 1 Miles from 29/01/2025 - 21/01/2026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Wig And Mitre LN21LU and 338 Chains in 1 Miles from 29/01/2025 - 21/01/2026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Wig And Mitre LN21LU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132768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Wig And Mitre LN21LU and 338 Chains in 1 Miles from 29/01/2025 - 21/01/2026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Wig And Mitre LN21LU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119889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1408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Wig And Mitre LN21LU and 338 Chains in 1 Miles from 29/01/2025 - 21/01/2026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Wig And Mitre LN21LU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128540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Wig And Mitre LN21LU and 338 Chains in 1 Miles from 29/01/2025 - 21/01/2026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Wig And Mitre LN21LU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338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29/01/2025 - 21/01/2026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Wig And Mitre LN21LU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321331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2005</Words>
  <Characters>0</Characters>
  <Application>Microsoft Office PowerPoint</Application>
  <PresentationFormat>Widescreen</PresentationFormat>
  <Lines>0</Lines>
  <Paragraphs>781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Sally Young</cp:lastModifiedBy>
  <cp:revision>134</cp:revision>
  <dcterms:created xsi:type="dcterms:W3CDTF">2023-02-27T15:44:52Z</dcterms:created>
  <dcterms:modified xsi:type="dcterms:W3CDTF">2026-06-03T15:29:48Z</dcterms:modified>
</cp:coreProperties>
</file>