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6C2-46B9-B45A-116E6578DB82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7.46E-2</c:v>
                </c:pt>
                <c:pt idx="1">
                  <c:v>9.8799999999999999E-2</c:v>
                </c:pt>
                <c:pt idx="2">
                  <c:v>0.11899999999999999</c:v>
                </c:pt>
                <c:pt idx="3">
                  <c:v>0.1208</c:v>
                </c:pt>
                <c:pt idx="4">
                  <c:v>0.2157</c:v>
                </c:pt>
                <c:pt idx="5">
                  <c:v>0.22919999999999999</c:v>
                </c:pt>
                <c:pt idx="6">
                  <c:v>0.1416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C2-46B9-B45A-116E6578DB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Bull ME169HB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8.1299999999999997E-2</c:v>
                </c:pt>
                <c:pt idx="1">
                  <c:v>9.3700000000000006E-2</c:v>
                </c:pt>
                <c:pt idx="2">
                  <c:v>0.12709999999999999</c:v>
                </c:pt>
                <c:pt idx="3">
                  <c:v>0.13619999999999999</c:v>
                </c:pt>
                <c:pt idx="4">
                  <c:v>0.20899999999999999</c:v>
                </c:pt>
                <c:pt idx="5">
                  <c:v>0.19020000000000001</c:v>
                </c:pt>
                <c:pt idx="6">
                  <c:v>0.16220000000000001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C2-46B9-B45A-116E6578D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Melad Tandoori ME169LW</c:v>
                </c:pt>
                <c:pt idx="1">
                  <c:v>Cherry Tree Maidstone ME168NJ</c:v>
                </c:pt>
              </c:strCache>
            </c:strRef>
          </c:cat>
          <c:val>
            <c:numRef>
              <c:f>'Sheet1'!$D$2:$D$11</c:f>
              <c:numCache>
                <c:formatCode>General</c:formatCode>
                <c:ptCount val="10"/>
                <c:pt idx="0">
                  <c:v>4.6753999999999998</c:v>
                </c:pt>
                <c:pt idx="1">
                  <c:v>3.1067</c:v>
                </c:pt>
                <c:pt idx="2">
                  <c:v>0.82320000000000004</c:v>
                </c:pt>
                <c:pt idx="3">
                  <c:v>0.71579999999999999</c:v>
                </c:pt>
                <c:pt idx="4">
                  <c:v>0.47670000000000001</c:v>
                </c:pt>
                <c:pt idx="5">
                  <c:v>-1.61E-2</c:v>
                </c:pt>
                <c:pt idx="6">
                  <c:v>-0.72760000000000002</c:v>
                </c:pt>
                <c:pt idx="7">
                  <c:v>-0.99960000000000004</c:v>
                </c:pt>
                <c:pt idx="8">
                  <c:v>-2.1579999999999999</c:v>
                </c:pt>
                <c:pt idx="9">
                  <c:v>-3.5036999999999998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3F3-452D-9116-D226C6CB6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5B-475F-AC7F-7D4117890ADF}"/>
              </c:ext>
            </c:extLst>
          </c:dPt>
          <c:cat>
            <c:strRef>
              <c:f>'Sheet1'!$A$2:$A$21</c:f>
              <c:strCache>
                <c:ptCount val="20"/>
                <c:pt idx="0">
                  <c:v>Happypandamaidstone ME168NH</c:v>
                </c:pt>
                <c:pt idx="1">
                  <c:v>Duke Of Edinburgh ME169AR</c:v>
                </c:pt>
                <c:pt idx="2">
                  <c:v>Subway399520 ME169AH</c:v>
                </c:pt>
                <c:pt idx="3">
                  <c:v>Barming Fish Chips ME168TR</c:v>
                </c:pt>
                <c:pt idx="4">
                  <c:v>Bull East Farleigh ME150HD</c:v>
                </c:pt>
                <c:pt idx="5">
                  <c:v>Field Of Dreams Kent L ME168NJ</c:v>
                </c:pt>
                <c:pt idx="6">
                  <c:v>Dominos Maidstone Barming ME169NZ</c:v>
                </c:pt>
                <c:pt idx="7">
                  <c:v>Melad Trading ME169LW</c:v>
                </c:pt>
                <c:pt idx="8">
                  <c:v>Belashindian ME169BB</c:v>
                </c:pt>
                <c:pt idx="9">
                  <c:v>Sewaro ME168PE</c:v>
                </c:pt>
                <c:pt idx="10">
                  <c:v>Subway406340 ME169BF</c:v>
                </c:pt>
                <c:pt idx="11">
                  <c:v>Mikail Olaogun ME169FE</c:v>
                </c:pt>
                <c:pt idx="12">
                  <c:v>Pizza Gogo Maidstone ME168TG</c:v>
                </c:pt>
                <c:pt idx="13">
                  <c:v>East Farleigh Club ME150JL</c:v>
                </c:pt>
                <c:pt idx="14">
                  <c:v>Victory ME169NB</c:v>
                </c:pt>
                <c:pt idx="15">
                  <c:v>Subway ME169BF</c:v>
                </c:pt>
                <c:pt idx="16">
                  <c:v>Melad Tandoori ME169LW</c:v>
                </c:pt>
                <c:pt idx="17">
                  <c:v>Cherry Tree Maidstone ME168NJ</c:v>
                </c:pt>
                <c:pt idx="18">
                  <c:v>Redstart Barming ME169HF</c:v>
                </c:pt>
                <c:pt idx="19">
                  <c:v>Bull ME169HB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1.5599999999999999E-2</c:v>
                </c:pt>
                <c:pt idx="4">
                  <c:v>5.7999999999999996E-3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1.83E-2</c:v>
                </c:pt>
                <c:pt idx="13">
                  <c:v>1.54E-2</c:v>
                </c:pt>
                <c:pt idx="14">
                  <c:v>3.2399999999999998E-2</c:v>
                </c:pt>
                <c:pt idx="15">
                  <c:v>0.1125</c:v>
                </c:pt>
                <c:pt idx="16">
                  <c:v>0.1439</c:v>
                </c:pt>
                <c:pt idx="17">
                  <c:v>9.8900000000000002E-2</c:v>
                </c:pt>
                <c:pt idx="18">
                  <c:v>0.21490000000000001</c:v>
                </c:pt>
                <c:pt idx="19">
                  <c:v>0.34200000000000003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5B-475F-AC7F-7D4117890A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Happypandamaidstone ME168NH</c:v>
                </c:pt>
                <c:pt idx="1">
                  <c:v>Duke Of Edinburgh ME169AR</c:v>
                </c:pt>
                <c:pt idx="2">
                  <c:v>Subway399520 ME169AH</c:v>
                </c:pt>
                <c:pt idx="3">
                  <c:v>Barming Fish Chips ME168TR</c:v>
                </c:pt>
                <c:pt idx="4">
                  <c:v>Bull East Farleigh ME150HD</c:v>
                </c:pt>
                <c:pt idx="5">
                  <c:v>Field Of Dreams Kent L ME168NJ</c:v>
                </c:pt>
                <c:pt idx="6">
                  <c:v>Dominos Maidstone Barming ME169NZ</c:v>
                </c:pt>
                <c:pt idx="7">
                  <c:v>Melad Trading ME169LW</c:v>
                </c:pt>
                <c:pt idx="8">
                  <c:v>Belashindian ME169BB</c:v>
                </c:pt>
                <c:pt idx="9">
                  <c:v>Sewaro ME168PE</c:v>
                </c:pt>
                <c:pt idx="10">
                  <c:v>Subway406340 ME169BF</c:v>
                </c:pt>
                <c:pt idx="11">
                  <c:v>Mikail Olaogun ME169FE</c:v>
                </c:pt>
                <c:pt idx="12">
                  <c:v>Pizza Gogo Maidstone ME168TG</c:v>
                </c:pt>
                <c:pt idx="13">
                  <c:v>East Farleigh Club ME150JL</c:v>
                </c:pt>
                <c:pt idx="14">
                  <c:v>Victory ME169NB</c:v>
                </c:pt>
                <c:pt idx="15">
                  <c:v>Subway ME169BF</c:v>
                </c:pt>
                <c:pt idx="16">
                  <c:v>Melad Tandoori ME169LW</c:v>
                </c:pt>
                <c:pt idx="17">
                  <c:v>Cherry Tree Maidstone ME168NJ</c:v>
                </c:pt>
                <c:pt idx="18">
                  <c:v>Redstart Barming ME169HF</c:v>
                </c:pt>
                <c:pt idx="19">
                  <c:v>Bull ME169HB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7.4399999999999994E-2</c:v>
                </c:pt>
                <c:pt idx="1">
                  <c:v>6.1199999999999997E-2</c:v>
                </c:pt>
                <c:pt idx="2">
                  <c:v>5.2200000000000003E-2</c:v>
                </c:pt>
                <c:pt idx="3">
                  <c:v>6.0499999999999998E-2</c:v>
                </c:pt>
                <c:pt idx="4">
                  <c:v>4.3299999999999998E-2</c:v>
                </c:pt>
                <c:pt idx="5">
                  <c:v>2.7799999999999998E-2</c:v>
                </c:pt>
                <c:pt idx="6">
                  <c:v>2.3900000000000001E-2</c:v>
                </c:pt>
                <c:pt idx="7">
                  <c:v>1.6E-2</c:v>
                </c:pt>
                <c:pt idx="8">
                  <c:v>6.7000000000000002E-3</c:v>
                </c:pt>
                <c:pt idx="9">
                  <c:v>4.3E-3</c:v>
                </c:pt>
                <c:pt idx="10">
                  <c:v>4.3E-3</c:v>
                </c:pt>
                <c:pt idx="11">
                  <c:v>1.1999999999999999E-3</c:v>
                </c:pt>
                <c:pt idx="12">
                  <c:v>1.8599999999999998E-2</c:v>
                </c:pt>
                <c:pt idx="13">
                  <c:v>1.5299999999999999E-2</c:v>
                </c:pt>
                <c:pt idx="14">
                  <c:v>2.0799999999999999E-2</c:v>
                </c:pt>
                <c:pt idx="15">
                  <c:v>6.6900000000000001E-2</c:v>
                </c:pt>
                <c:pt idx="16">
                  <c:v>9.5799999999999996E-2</c:v>
                </c:pt>
                <c:pt idx="17">
                  <c:v>4.4200000000000003E-2</c:v>
                </c:pt>
                <c:pt idx="18">
                  <c:v>0.14660000000000001</c:v>
                </c:pt>
                <c:pt idx="19">
                  <c:v>0.21490000000000001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5B-475F-AC7F-7D4117890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Happypandamaidstone ME168NH</c:v>
                </c:pt>
                <c:pt idx="1">
                  <c:v>Duke Of Edinburgh ME169AR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7.4399999999999994E-2</c:v>
                </c:pt>
                <c:pt idx="1">
                  <c:v>6.1199999999999997E-2</c:v>
                </c:pt>
                <c:pt idx="2">
                  <c:v>5.2200000000000003E-2</c:v>
                </c:pt>
                <c:pt idx="3">
                  <c:v>4.4900000000000002E-2</c:v>
                </c:pt>
                <c:pt idx="4">
                  <c:v>3.7499999999999999E-2</c:v>
                </c:pt>
                <c:pt idx="5">
                  <c:v>2.7799999999999998E-2</c:v>
                </c:pt>
                <c:pt idx="6">
                  <c:v>2.3900000000000001E-2</c:v>
                </c:pt>
                <c:pt idx="7">
                  <c:v>1.6E-2</c:v>
                </c:pt>
                <c:pt idx="8">
                  <c:v>6.7000000000000002E-3</c:v>
                </c:pt>
                <c:pt idx="9">
                  <c:v>4.3E-3</c:v>
                </c:pt>
                <c:pt idx="10">
                  <c:v>4.3E-3</c:v>
                </c:pt>
                <c:pt idx="11">
                  <c:v>1.1999999999999999E-3</c:v>
                </c:pt>
                <c:pt idx="12">
                  <c:v>2.9999999999999997E-4</c:v>
                </c:pt>
                <c:pt idx="13">
                  <c:v>-1E-4</c:v>
                </c:pt>
                <c:pt idx="14">
                  <c:v>-1.1599999999999999E-2</c:v>
                </c:pt>
                <c:pt idx="15">
                  <c:v>-4.5600000000000002E-2</c:v>
                </c:pt>
                <c:pt idx="16">
                  <c:v>-4.8099999999999997E-2</c:v>
                </c:pt>
                <c:pt idx="17">
                  <c:v>-5.4699999999999999E-2</c:v>
                </c:pt>
                <c:pt idx="18">
                  <c:v>-6.83E-2</c:v>
                </c:pt>
                <c:pt idx="19">
                  <c:v>-0.12709999999999999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8DD-43A9-8332-A21A2F045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CD2-4F95-9768-FABDAD15EC83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6.9199999999999998E-2</c:v>
                </c:pt>
                <c:pt idx="1">
                  <c:v>0.1095</c:v>
                </c:pt>
                <c:pt idx="2">
                  <c:v>0.185</c:v>
                </c:pt>
                <c:pt idx="3">
                  <c:v>0.26829999999999998</c:v>
                </c:pt>
                <c:pt idx="4">
                  <c:v>0.21410000000000001</c:v>
                </c:pt>
                <c:pt idx="5">
                  <c:v>7.6600000000000001E-2</c:v>
                </c:pt>
                <c:pt idx="6">
                  <c:v>7.6799999999999993E-2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D2-4F95-9768-FABDAD15EC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Bull ME169HB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0.1118</c:v>
                </c:pt>
                <c:pt idx="1">
                  <c:v>0.11219999999999999</c:v>
                </c:pt>
                <c:pt idx="2">
                  <c:v>0.19189999999999999</c:v>
                </c:pt>
                <c:pt idx="3">
                  <c:v>0.1908</c:v>
                </c:pt>
                <c:pt idx="4">
                  <c:v>0.2412</c:v>
                </c:pt>
                <c:pt idx="5">
                  <c:v>8.9599999999999999E-2</c:v>
                </c:pt>
                <c:pt idx="6">
                  <c:v>6.2100000000000002E-2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D2-4F95-9768-FABDAD15E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4.2599999999999999E-2</c:v>
                </c:pt>
                <c:pt idx="1">
                  <c:v>2.7000000000000001E-3</c:v>
                </c:pt>
                <c:pt idx="2">
                  <c:v>6.8999999999999999E-3</c:v>
                </c:pt>
                <c:pt idx="3">
                  <c:v>-7.7499999999999999E-2</c:v>
                </c:pt>
                <c:pt idx="4">
                  <c:v>2.7099999999999999E-2</c:v>
                </c:pt>
                <c:pt idx="5">
                  <c:v>1.2999999999999999E-2</c:v>
                </c:pt>
                <c:pt idx="6">
                  <c:v>-1.47E-2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638-4B86-A179-5696F8B30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6.7000000000000002E-3</c:v>
                </c:pt>
                <c:pt idx="1">
                  <c:v>-5.1000000000000004E-3</c:v>
                </c:pt>
                <c:pt idx="2">
                  <c:v>8.0999999999999996E-3</c:v>
                </c:pt>
                <c:pt idx="3">
                  <c:v>1.54E-2</c:v>
                </c:pt>
                <c:pt idx="4">
                  <c:v>-6.7000000000000002E-3</c:v>
                </c:pt>
                <c:pt idx="5">
                  <c:v>-3.9E-2</c:v>
                </c:pt>
                <c:pt idx="6">
                  <c:v>2.06E-2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484-4CC1-9180-C567CCF6A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ED6-46DF-8BD7-A06C405FCCEE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0.3221</c:v>
                </c:pt>
                <c:pt idx="1">
                  <c:v>0.51249999999999996</c:v>
                </c:pt>
                <c:pt idx="2">
                  <c:v>0.1653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D6-46DF-8BD7-A06C405FCC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Bull ME169HB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0.41489999999999999</c:v>
                </c:pt>
                <c:pt idx="1">
                  <c:v>0.50260000000000005</c:v>
                </c:pt>
                <c:pt idx="2">
                  <c:v>8.2400000000000001E-2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D6-46DF-8BD7-A06C405FC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9.2799999999999994E-2</c:v>
                </c:pt>
                <c:pt idx="1">
                  <c:v>-9.9000000000000008E-3</c:v>
                </c:pt>
                <c:pt idx="2">
                  <c:v>-8.2900000000000001E-2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517-4928-9024-D401B0B4B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A75-49CF-B6F3-99C8696EBCFB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0.36709999999999998</c:v>
                </c:pt>
                <c:pt idx="1">
                  <c:v>0.63280000000000003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75-49CF-B6F3-99C8696EBC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Bull ME169HB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0.34689999999999999</c:v>
                </c:pt>
                <c:pt idx="1">
                  <c:v>0.65300000000000002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75-49CF-B6F3-99C8696EB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-2.0199999999999999E-2</c:v>
                </c:pt>
                <c:pt idx="1">
                  <c:v>2.0199999999999999E-2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C6B-46F2-8461-55F907925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1BC-43F6-8938-3E28AF790B29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0.2107</c:v>
                </c:pt>
                <c:pt idx="1">
                  <c:v>9.8500000000000004E-2</c:v>
                </c:pt>
                <c:pt idx="2">
                  <c:v>0.23219999999999999</c:v>
                </c:pt>
                <c:pt idx="3">
                  <c:v>7.9799999999999996E-2</c:v>
                </c:pt>
                <c:pt idx="4">
                  <c:v>5.62E-2</c:v>
                </c:pt>
                <c:pt idx="5">
                  <c:v>8.8200000000000001E-2</c:v>
                </c:pt>
                <c:pt idx="6">
                  <c:v>7.0400000000000004E-2</c:v>
                </c:pt>
                <c:pt idx="7">
                  <c:v>0.16350000000000001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BC-43F6-8938-3E28AF790B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Bull ME169HB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0.13159999999999999</c:v>
                </c:pt>
                <c:pt idx="1">
                  <c:v>7.0999999999999994E-2</c:v>
                </c:pt>
                <c:pt idx="2">
                  <c:v>0.2802</c:v>
                </c:pt>
                <c:pt idx="3">
                  <c:v>1.3599999999999999E-2</c:v>
                </c:pt>
                <c:pt idx="4">
                  <c:v>8.7499999999999994E-2</c:v>
                </c:pt>
                <c:pt idx="5">
                  <c:v>0.14119999999999999</c:v>
                </c:pt>
                <c:pt idx="6">
                  <c:v>0.1084</c:v>
                </c:pt>
                <c:pt idx="7">
                  <c:v>0.16619999999999999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BC-43F6-8938-3E28AF790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-7.9100000000000004E-2</c:v>
                </c:pt>
                <c:pt idx="1">
                  <c:v>-2.75E-2</c:v>
                </c:pt>
                <c:pt idx="2">
                  <c:v>4.8000000000000001E-2</c:v>
                </c:pt>
                <c:pt idx="3">
                  <c:v>-6.6199999999999995E-2</c:v>
                </c:pt>
                <c:pt idx="4">
                  <c:v>3.1300000000000001E-2</c:v>
                </c:pt>
                <c:pt idx="5">
                  <c:v>5.2999999999999999E-2</c:v>
                </c:pt>
                <c:pt idx="6">
                  <c:v>3.7999999999999999E-2</c:v>
                </c:pt>
                <c:pt idx="7">
                  <c:v>2.7000000000000001E-3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D7A-4545-8D3E-5BC2FE399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E1-4EC4-ACAF-D8B44FEE1DB6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0.47560000000000002</c:v>
                </c:pt>
                <c:pt idx="1">
                  <c:v>0.2442</c:v>
                </c:pt>
                <c:pt idx="2">
                  <c:v>7.6600000000000001E-2</c:v>
                </c:pt>
                <c:pt idx="3">
                  <c:v>6.3500000000000001E-2</c:v>
                </c:pt>
                <c:pt idx="4">
                  <c:v>6.4100000000000004E-2</c:v>
                </c:pt>
                <c:pt idx="5">
                  <c:v>5.6399999999999999E-2</c:v>
                </c:pt>
                <c:pt idx="6">
                  <c:v>1.9400000000000001E-2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E1-4EC4-ACAF-D8B44FEE1D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Bull ME169HB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0.38269999999999998</c:v>
                </c:pt>
                <c:pt idx="1">
                  <c:v>0.31809999999999999</c:v>
                </c:pt>
                <c:pt idx="2">
                  <c:v>8.4000000000000005E-2</c:v>
                </c:pt>
                <c:pt idx="3">
                  <c:v>0.1021</c:v>
                </c:pt>
                <c:pt idx="4">
                  <c:v>6.83E-2</c:v>
                </c:pt>
                <c:pt idx="5">
                  <c:v>2.52E-2</c:v>
                </c:pt>
                <c:pt idx="6">
                  <c:v>1.9300000000000001E-2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E1-4EC4-ACAF-D8B44FEE1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-9.2899999999999996E-2</c:v>
                </c:pt>
                <c:pt idx="1">
                  <c:v>7.3899999999999993E-2</c:v>
                </c:pt>
                <c:pt idx="2">
                  <c:v>7.4000000000000003E-3</c:v>
                </c:pt>
                <c:pt idx="3">
                  <c:v>3.8600000000000002E-2</c:v>
                </c:pt>
                <c:pt idx="4">
                  <c:v>4.1999999999999997E-3</c:v>
                </c:pt>
                <c:pt idx="5">
                  <c:v>-3.1199999999999999E-2</c:v>
                </c:pt>
                <c:pt idx="6">
                  <c:v>-1E-4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A9D-4C60-BDF1-93A465494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Bull ME169HB</c:v>
                </c:pt>
                <c:pt idx="1">
                  <c:v>Redstart Barming ME169HF</c:v>
                </c:pt>
                <c:pt idx="2">
                  <c:v>Duke Of Edinburgh ME169AR</c:v>
                </c:pt>
                <c:pt idx="3">
                  <c:v>Melad Tandoori ME169LW</c:v>
                </c:pt>
                <c:pt idx="4">
                  <c:v>Happypandamaidstone ME168NH</c:v>
                </c:pt>
                <c:pt idx="5">
                  <c:v>Barming Fish Chips ME168TR</c:v>
                </c:pt>
                <c:pt idx="6">
                  <c:v>Subway ME169BF</c:v>
                </c:pt>
                <c:pt idx="7">
                  <c:v>Cherry Tree Maidstone ME168NJ</c:v>
                </c:pt>
                <c:pt idx="8">
                  <c:v>Field Of Dreams Kent L ME168NJ</c:v>
                </c:pt>
                <c:pt idx="9">
                  <c:v>Bull East Farleigh ME150HD</c:v>
                </c:pt>
                <c:pt idx="10">
                  <c:v>Melad Trading ME169LW</c:v>
                </c:pt>
                <c:pt idx="11">
                  <c:v>Victory ME169NB</c:v>
                </c:pt>
                <c:pt idx="12">
                  <c:v>Dominos Maidstone Barming ME169NZ</c:v>
                </c:pt>
                <c:pt idx="13">
                  <c:v>Pizza Gogo Maidstone ME168TG</c:v>
                </c:pt>
                <c:pt idx="14">
                  <c:v>East Farleigh Club ME150JL</c:v>
                </c:pt>
                <c:pt idx="15">
                  <c:v>Belashindian ME169BB</c:v>
                </c:pt>
                <c:pt idx="16">
                  <c:v>Subway406340 ME169BF</c:v>
                </c:pt>
                <c:pt idx="17">
                  <c:v>Sewaro ME168PE</c:v>
                </c:pt>
                <c:pt idx="18">
                  <c:v>Mikail Olaogun ME169FE</c:v>
                </c:pt>
                <c:pt idx="19">
                  <c:v>Subway399520 ME169AH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0.51400000000000001</c:v>
                </c:pt>
                <c:pt idx="1">
                  <c:v>0.14419999999999999</c:v>
                </c:pt>
                <c:pt idx="2">
                  <c:v>7.3200000000000001E-2</c:v>
                </c:pt>
                <c:pt idx="3">
                  <c:v>7.2099999999999997E-2</c:v>
                </c:pt>
                <c:pt idx="4">
                  <c:v>3.8300000000000001E-2</c:v>
                </c:pt>
                <c:pt idx="5">
                  <c:v>3.09E-2</c:v>
                </c:pt>
                <c:pt idx="6">
                  <c:v>2.7E-2</c:v>
                </c:pt>
                <c:pt idx="7">
                  <c:v>2.2499999999999999E-2</c:v>
                </c:pt>
                <c:pt idx="8">
                  <c:v>1.78E-2</c:v>
                </c:pt>
                <c:pt idx="9">
                  <c:v>1.5699999999999999E-2</c:v>
                </c:pt>
                <c:pt idx="10">
                  <c:v>1.2999999999999999E-2</c:v>
                </c:pt>
                <c:pt idx="11">
                  <c:v>8.8000000000000005E-3</c:v>
                </c:pt>
                <c:pt idx="12">
                  <c:v>7.1999999999999998E-3</c:v>
                </c:pt>
                <c:pt idx="13">
                  <c:v>5.7999999999999996E-3</c:v>
                </c:pt>
                <c:pt idx="14">
                  <c:v>3.8999999999999998E-3</c:v>
                </c:pt>
                <c:pt idx="15">
                  <c:v>1.9E-3</c:v>
                </c:pt>
                <c:pt idx="16">
                  <c:v>1.4E-3</c:v>
                </c:pt>
                <c:pt idx="17">
                  <c:v>5.0000000000000001E-4</c:v>
                </c:pt>
                <c:pt idx="18">
                  <c:v>4.0000000000000002E-4</c:v>
                </c:pt>
                <c:pt idx="19">
                  <c:v>4.0000000000000002E-4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3-4F06-BA5B-8A82E5E27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83E-44E4-95E0-87ED78D6B344}"/>
              </c:ext>
            </c:extLst>
          </c:dPt>
          <c:cat>
            <c:strRef>
              <c:f>'Sheet1'!$A$2:$A$21</c:f>
              <c:strCache>
                <c:ptCount val="20"/>
                <c:pt idx="0">
                  <c:v>Duke Of Edinburgh ME169AR</c:v>
                </c:pt>
                <c:pt idx="1">
                  <c:v>Happypandamaidstone ME168NH</c:v>
                </c:pt>
                <c:pt idx="2">
                  <c:v>Barming Fish Chips ME168TR</c:v>
                </c:pt>
                <c:pt idx="3">
                  <c:v>Field Of Dreams Kent L ME168NJ</c:v>
                </c:pt>
                <c:pt idx="4">
                  <c:v>Bull East Farleigh ME150HD</c:v>
                </c:pt>
                <c:pt idx="5">
                  <c:v>Melad Trading ME169LW</c:v>
                </c:pt>
                <c:pt idx="6">
                  <c:v>Dominos Maidstone Barming ME169NZ</c:v>
                </c:pt>
                <c:pt idx="7">
                  <c:v>Belashindian ME169BB</c:v>
                </c:pt>
                <c:pt idx="8">
                  <c:v>Subway406340 ME169BF</c:v>
                </c:pt>
                <c:pt idx="9">
                  <c:v>Pizza Gogo Maidstone ME168TG</c:v>
                </c:pt>
                <c:pt idx="10">
                  <c:v>Sewaro ME168PE</c:v>
                </c:pt>
                <c:pt idx="11">
                  <c:v>Subway399520 ME169AH</c:v>
                </c:pt>
                <c:pt idx="12">
                  <c:v>Mikail Olaogun ME169FE</c:v>
                </c:pt>
                <c:pt idx="13">
                  <c:v>East Farleigh Club ME150JL</c:v>
                </c:pt>
                <c:pt idx="14">
                  <c:v>Subway ME169BF</c:v>
                </c:pt>
                <c:pt idx="15">
                  <c:v>Victory ME169NB</c:v>
                </c:pt>
                <c:pt idx="16">
                  <c:v>Melad Tandoori ME169LW</c:v>
                </c:pt>
                <c:pt idx="17">
                  <c:v>Redstart Barming ME169HF</c:v>
                </c:pt>
                <c:pt idx="18">
                  <c:v>Cherry Tree Maidstone ME168NJ</c:v>
                </c:pt>
                <c:pt idx="19">
                  <c:v>Bull ME169HB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1.1299999999999999E-2</c:v>
                </c:pt>
                <c:pt idx="3">
                  <c:v>0</c:v>
                </c:pt>
                <c:pt idx="4">
                  <c:v>5.0000000000000001E-3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4.7000000000000002E-3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5.1000000000000004E-3</c:v>
                </c:pt>
                <c:pt idx="14">
                  <c:v>3.5499999999999997E-2</c:v>
                </c:pt>
                <c:pt idx="15">
                  <c:v>1.52E-2</c:v>
                </c:pt>
                <c:pt idx="16">
                  <c:v>9.4200000000000006E-2</c:v>
                </c:pt>
                <c:pt idx="17">
                  <c:v>0.1613</c:v>
                </c:pt>
                <c:pt idx="18">
                  <c:v>7.4399999999999994E-2</c:v>
                </c:pt>
                <c:pt idx="19">
                  <c:v>0.59279999999999999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3E-44E4-95E0-87ED78D6B3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Duke Of Edinburgh ME169AR</c:v>
                </c:pt>
                <c:pt idx="1">
                  <c:v>Happypandamaidstone ME168NH</c:v>
                </c:pt>
                <c:pt idx="2">
                  <c:v>Barming Fish Chips ME168TR</c:v>
                </c:pt>
                <c:pt idx="3">
                  <c:v>Field Of Dreams Kent L ME168NJ</c:v>
                </c:pt>
                <c:pt idx="4">
                  <c:v>Bull East Farleigh ME150HD</c:v>
                </c:pt>
                <c:pt idx="5">
                  <c:v>Melad Trading ME169LW</c:v>
                </c:pt>
                <c:pt idx="6">
                  <c:v>Dominos Maidstone Barming ME169NZ</c:v>
                </c:pt>
                <c:pt idx="7">
                  <c:v>Belashindian ME169BB</c:v>
                </c:pt>
                <c:pt idx="8">
                  <c:v>Subway406340 ME169BF</c:v>
                </c:pt>
                <c:pt idx="9">
                  <c:v>Pizza Gogo Maidstone ME168TG</c:v>
                </c:pt>
                <c:pt idx="10">
                  <c:v>Sewaro ME168PE</c:v>
                </c:pt>
                <c:pt idx="11">
                  <c:v>Subway399520 ME169AH</c:v>
                </c:pt>
                <c:pt idx="12">
                  <c:v>Mikail Olaogun ME169FE</c:v>
                </c:pt>
                <c:pt idx="13">
                  <c:v>East Farleigh Club ME150JL</c:v>
                </c:pt>
                <c:pt idx="14">
                  <c:v>Subway ME169BF</c:v>
                </c:pt>
                <c:pt idx="15">
                  <c:v>Victory ME169NB</c:v>
                </c:pt>
                <c:pt idx="16">
                  <c:v>Melad Tandoori ME169LW</c:v>
                </c:pt>
                <c:pt idx="17">
                  <c:v>Redstart Barming ME169HF</c:v>
                </c:pt>
                <c:pt idx="18">
                  <c:v>Cherry Tree Maidstone ME168NJ</c:v>
                </c:pt>
                <c:pt idx="19">
                  <c:v>Bull ME169HB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7.9399999999999998E-2</c:v>
                </c:pt>
                <c:pt idx="1">
                  <c:v>4.6899999999999997E-2</c:v>
                </c:pt>
                <c:pt idx="2">
                  <c:v>3.8199999999999998E-2</c:v>
                </c:pt>
                <c:pt idx="3">
                  <c:v>2.3800000000000002E-2</c:v>
                </c:pt>
                <c:pt idx="4">
                  <c:v>2.53E-2</c:v>
                </c:pt>
                <c:pt idx="5">
                  <c:v>1.43E-2</c:v>
                </c:pt>
                <c:pt idx="6">
                  <c:v>8.0000000000000002E-3</c:v>
                </c:pt>
                <c:pt idx="7">
                  <c:v>4.3E-3</c:v>
                </c:pt>
                <c:pt idx="8">
                  <c:v>3.5999999999999999E-3</c:v>
                </c:pt>
                <c:pt idx="9">
                  <c:v>7.6E-3</c:v>
                </c:pt>
                <c:pt idx="10">
                  <c:v>1.1999999999999999E-3</c:v>
                </c:pt>
                <c:pt idx="11">
                  <c:v>4.0000000000000002E-4</c:v>
                </c:pt>
                <c:pt idx="12">
                  <c:v>2.9999999999999997E-4</c:v>
                </c:pt>
                <c:pt idx="13">
                  <c:v>4.7999999999999996E-3</c:v>
                </c:pt>
                <c:pt idx="14">
                  <c:v>2.9700000000000001E-2</c:v>
                </c:pt>
                <c:pt idx="15">
                  <c:v>8.3999999999999995E-3</c:v>
                </c:pt>
                <c:pt idx="16">
                  <c:v>7.8100000000000003E-2</c:v>
                </c:pt>
                <c:pt idx="17">
                  <c:v>0.1431</c:v>
                </c:pt>
                <c:pt idx="18">
                  <c:v>3.9100000000000003E-2</c:v>
                </c:pt>
                <c:pt idx="19">
                  <c:v>0.44230000000000003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3E-44E4-95E0-87ED78D6B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Duke Of Edinburgh ME169AR</c:v>
                </c:pt>
                <c:pt idx="1">
                  <c:v>Happypandamaidstone ME168NH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7.9399999999999998E-2</c:v>
                </c:pt>
                <c:pt idx="1">
                  <c:v>4.6899999999999997E-2</c:v>
                </c:pt>
                <c:pt idx="2">
                  <c:v>2.69E-2</c:v>
                </c:pt>
                <c:pt idx="3">
                  <c:v>2.3800000000000002E-2</c:v>
                </c:pt>
                <c:pt idx="4">
                  <c:v>2.0299999999999999E-2</c:v>
                </c:pt>
                <c:pt idx="5">
                  <c:v>1.43E-2</c:v>
                </c:pt>
                <c:pt idx="6">
                  <c:v>8.0000000000000002E-3</c:v>
                </c:pt>
                <c:pt idx="7">
                  <c:v>4.3E-3</c:v>
                </c:pt>
                <c:pt idx="8">
                  <c:v>3.5999999999999999E-3</c:v>
                </c:pt>
                <c:pt idx="9">
                  <c:v>2.8999999999999998E-3</c:v>
                </c:pt>
                <c:pt idx="10">
                  <c:v>1.1999999999999999E-3</c:v>
                </c:pt>
                <c:pt idx="11">
                  <c:v>4.0000000000000002E-4</c:v>
                </c:pt>
                <c:pt idx="12">
                  <c:v>2.9999999999999997E-4</c:v>
                </c:pt>
                <c:pt idx="13">
                  <c:v>-2.9999999999999997E-4</c:v>
                </c:pt>
                <c:pt idx="14">
                  <c:v>-5.7999999999999996E-3</c:v>
                </c:pt>
                <c:pt idx="15">
                  <c:v>-6.7999999999999996E-3</c:v>
                </c:pt>
                <c:pt idx="16">
                  <c:v>-1.61E-2</c:v>
                </c:pt>
                <c:pt idx="17">
                  <c:v>-1.8200000000000001E-2</c:v>
                </c:pt>
                <c:pt idx="18">
                  <c:v>-3.5299999999999998E-2</c:v>
                </c:pt>
                <c:pt idx="19">
                  <c:v>-0.15049999999999999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A0A-48EF-8958-42D655CAD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Bull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0.13159999999999999</c:v>
                </c:pt>
                <c:pt idx="1">
                  <c:v>7.0999999999999994E-2</c:v>
                </c:pt>
                <c:pt idx="2">
                  <c:v>0.2802</c:v>
                </c:pt>
                <c:pt idx="3">
                  <c:v>1.3599999999999999E-2</c:v>
                </c:pt>
                <c:pt idx="4">
                  <c:v>8.7499999999999994E-2</c:v>
                </c:pt>
                <c:pt idx="5">
                  <c:v>0.14119999999999999</c:v>
                </c:pt>
                <c:pt idx="6">
                  <c:v>0.1084</c:v>
                </c:pt>
                <c:pt idx="7">
                  <c:v>0.16619999999999999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7-49CF-9DD9-E12DE393C3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0.2107</c:v>
                </c:pt>
                <c:pt idx="1">
                  <c:v>9.8500000000000004E-2</c:v>
                </c:pt>
                <c:pt idx="2">
                  <c:v>0.23219999999999999</c:v>
                </c:pt>
                <c:pt idx="3">
                  <c:v>7.9799999999999996E-2</c:v>
                </c:pt>
                <c:pt idx="4">
                  <c:v>5.62E-2</c:v>
                </c:pt>
                <c:pt idx="5">
                  <c:v>8.8200000000000001E-2</c:v>
                </c:pt>
                <c:pt idx="6">
                  <c:v>7.0400000000000004E-2</c:v>
                </c:pt>
                <c:pt idx="7">
                  <c:v>0.16350000000000001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7-49CF-9DD9-E12DE393C3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8.9099999999999999E-2</c:v>
                </c:pt>
                <c:pt idx="1">
                  <c:v>6.0600000000000001E-2</c:v>
                </c:pt>
                <c:pt idx="2">
                  <c:v>0.28639999999999999</c:v>
                </c:pt>
                <c:pt idx="3">
                  <c:v>0.1134</c:v>
                </c:pt>
                <c:pt idx="4">
                  <c:v>0.113</c:v>
                </c:pt>
                <c:pt idx="5">
                  <c:v>0.1104</c:v>
                </c:pt>
                <c:pt idx="6">
                  <c:v>7.0300000000000001E-2</c:v>
                </c:pt>
                <c:pt idx="7">
                  <c:v>0.15640000000000001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D7-49CF-9DD9-E12DE393C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8B9-4D5B-9CD3-48DE4A16494C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0.59599999999999997</c:v>
                </c:pt>
                <c:pt idx="1">
                  <c:v>0.2409</c:v>
                </c:pt>
                <c:pt idx="2">
                  <c:v>6.6199999999999995E-2</c:v>
                </c:pt>
                <c:pt idx="3">
                  <c:v>4.9599999999999998E-2</c:v>
                </c:pt>
                <c:pt idx="4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B9-4D5B-9CD3-48DE4A1649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Bull ME169HB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0.50649999999999995</c:v>
                </c:pt>
                <c:pt idx="1">
                  <c:v>0.29509999999999997</c:v>
                </c:pt>
                <c:pt idx="2">
                  <c:v>7.6300000000000007E-2</c:v>
                </c:pt>
                <c:pt idx="3">
                  <c:v>5.67E-2</c:v>
                </c:pt>
                <c:pt idx="4">
                  <c:v>6.5199999999999994E-2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B9-4D5B-9CD3-48DE4A164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-8.9499999999999996E-2</c:v>
                </c:pt>
                <c:pt idx="1">
                  <c:v>5.4199999999999998E-2</c:v>
                </c:pt>
                <c:pt idx="2">
                  <c:v>1.01E-2</c:v>
                </c:pt>
                <c:pt idx="3">
                  <c:v>7.1000000000000004E-3</c:v>
                </c:pt>
                <c:pt idx="4">
                  <c:v>1.8200000000000001E-2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2CA-4B55-B4B2-A002DAE6C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D2-42DC-85BA-30309B783723}"/>
              </c:ext>
            </c:extLst>
          </c:dPt>
          <c:cat>
            <c:strRef>
              <c:f>'Sheet1'!$A$2:$A$11</c:f>
              <c:strCache>
                <c:ptCount val="10"/>
                <c:pt idx="0">
                  <c:v>Melad Tandoori ME169LW</c:v>
                </c:pt>
                <c:pt idx="1">
                  <c:v>Cherry Tree Maidstone ME168NJ</c:v>
                </c:pt>
                <c:pt idx="2">
                  <c:v>Barming Fish Chips ME168TR</c:v>
                </c:pt>
                <c:pt idx="3">
                  <c:v>Bull ME169HB</c:v>
                </c:pt>
                <c:pt idx="4">
                  <c:v>Subway ME169BF</c:v>
                </c:pt>
                <c:pt idx="5">
                  <c:v>East Farleigh Club ME150JL</c:v>
                </c:pt>
                <c:pt idx="6">
                  <c:v>Redstart Barming ME169HF</c:v>
                </c:pt>
                <c:pt idx="7">
                  <c:v>Bull East Farleigh ME150HD</c:v>
                </c:pt>
                <c:pt idx="8">
                  <c:v>Victory ME169NB</c:v>
                </c:pt>
                <c:pt idx="9">
                  <c:v>Pizza Gogo Maidstone ME168TG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52.567799999999998</c:v>
                </c:pt>
                <c:pt idx="1">
                  <c:v>8.5974000000000004</c:v>
                </c:pt>
                <c:pt idx="2">
                  <c:v>19.530999999999999</c:v>
                </c:pt>
                <c:pt idx="3">
                  <c:v>19.352699999999999</c:v>
                </c:pt>
                <c:pt idx="4">
                  <c:v>9.2058999999999997</c:v>
                </c:pt>
                <c:pt idx="5">
                  <c:v>10.0062</c:v>
                </c:pt>
                <c:pt idx="6">
                  <c:v>24.794799999999999</c:v>
                </c:pt>
                <c:pt idx="7">
                  <c:v>16.210599999999999</c:v>
                </c:pt>
                <c:pt idx="8">
                  <c:v>12.335800000000001</c:v>
                </c:pt>
                <c:pt idx="9">
                  <c:v>22.5809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D2-42DC-85BA-30309B7837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'Sheet1'!$A$2:$A$11</c:f>
              <c:strCache>
                <c:ptCount val="10"/>
                <c:pt idx="0">
                  <c:v>Melad Tandoori ME169LW</c:v>
                </c:pt>
                <c:pt idx="1">
                  <c:v>Cherry Tree Maidstone ME168NJ</c:v>
                </c:pt>
                <c:pt idx="2">
                  <c:v>Barming Fish Chips ME168TR</c:v>
                </c:pt>
                <c:pt idx="3">
                  <c:v>Bull ME169HB</c:v>
                </c:pt>
                <c:pt idx="4">
                  <c:v>Subway ME169BF</c:v>
                </c:pt>
                <c:pt idx="5">
                  <c:v>East Farleigh Club ME150JL</c:v>
                </c:pt>
                <c:pt idx="6">
                  <c:v>Redstart Barming ME169HF</c:v>
                </c:pt>
                <c:pt idx="7">
                  <c:v>Bull East Farleigh ME150HD</c:v>
                </c:pt>
                <c:pt idx="8">
                  <c:v>Victory ME169NB</c:v>
                </c:pt>
                <c:pt idx="9">
                  <c:v>Pizza Gogo Maidstone ME168TG</c:v>
                </c:pt>
              </c:strCache>
            </c:strRef>
          </c:cat>
          <c:val>
            <c:numRef>
              <c:f>'Sheet1'!$C$2:$C$11</c:f>
              <c:numCache>
                <c:formatCode>General</c:formatCode>
                <c:ptCount val="10"/>
                <c:pt idx="0">
                  <c:v>57.243200000000002</c:v>
                </c:pt>
                <c:pt idx="1">
                  <c:v>11.7041</c:v>
                </c:pt>
                <c:pt idx="2">
                  <c:v>20.354199999999999</c:v>
                </c:pt>
                <c:pt idx="3">
                  <c:v>20.0685</c:v>
                </c:pt>
                <c:pt idx="4">
                  <c:v>9.6826000000000008</c:v>
                </c:pt>
                <c:pt idx="5">
                  <c:v>9.9901</c:v>
                </c:pt>
                <c:pt idx="6">
                  <c:v>24.0672</c:v>
                </c:pt>
                <c:pt idx="7">
                  <c:v>15.211</c:v>
                </c:pt>
                <c:pt idx="8">
                  <c:v>10.1778</c:v>
                </c:pt>
                <c:pt idx="9">
                  <c:v>19.077200000000001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D2-42DC-85BA-30309B783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26/06/2026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26/06/2026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26/06/2026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26/06/2026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image" Target="../media/image21.svg"/><Relationship Id="rId7" Type="http://schemas.openxmlformats.org/officeDocument/2006/relationships/image" Target="../media/image1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3.xml"/><Relationship Id="rId5" Type="http://schemas.openxmlformats.org/officeDocument/2006/relationships/image" Target="../media/image24.svg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ME169LW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Melad Tandoori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24.36%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£20.07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65.30%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Farleigh(1.33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Medway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ME169HB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 Inns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0668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Bull ME169HB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ME169HF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Redstart Barming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Duke Of Edinburgh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ME169AR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50.26%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24.13%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20.90%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Fri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Stonegate PP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18963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10951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1992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Bull ME169HB and 371 Chains in 1 Miles from 16/04/2025 - 08/04/2026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Bull ME169HB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4331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Bull ME169HB for 16/04/2025 - 08/04/2026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Bull ME169HB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915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Bull ME169HB, who are the top 20 competitors from 371 Chains in 1 Miles for 16/04/2025 - 08/04/2026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Bull ME169HB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1992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Bull ME169HB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1992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Bull ME169HB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£1.49M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£2.47M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£7.37M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£154.38M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Bull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13.16%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7.10%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28.02%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8.75%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14.12%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10.84%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16.62%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926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21.07%</a:t>
                      </a:r>
                    </a:p>
                  </a:txBody>
                  <a:tcPr horzOverflow="overflow">
                    <a:solidFill>
                      <a:srgbClr val="F8696B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9.85%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7.98%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8.82%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16.35%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95021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8.91%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6.06%</a:t>
                      </a:r>
                    </a:p>
                  </a:txBody>
                  <a:tcPr horzOverflow="overflow">
                    <a:solidFill>
                      <a:srgbClr val="5A8AC6">
                        <a:alpha val="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11.30%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11.04%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15.64%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Bull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-7.91%</a:t>
                      </a:r>
                    </a:p>
                  </a:txBody>
                  <a:tcPr horzOverflow="overflow">
                    <a:solidFill>
                      <a:srgbClr val="C04242">
                        <a:alpha val="1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-2.75%</a:t>
                      </a:r>
                    </a:p>
                  </a:txBody>
                  <a:tcPr horzOverflow="overflow">
                    <a:solidFill>
                      <a:srgbClr val="C042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4.80%</a:t>
                      </a:r>
                    </a:p>
                  </a:txBody>
                  <a:tcPr horzOverflow="overflow">
                    <a:solidFill>
                      <a:srgbClr val="4FC042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-6.62%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3.13%</a:t>
                      </a:r>
                    </a:p>
                  </a:txBody>
                  <a:tcPr horzOverflow="overflow">
                    <a:solidFill>
                      <a:srgbClr val="4FC0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3.80%</a:t>
                      </a:r>
                    </a:p>
                  </a:txBody>
                  <a:tcPr horzOverflow="overflow">
                    <a:solidFill>
                      <a:srgbClr val="4FC0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0.27%</a:t>
                      </a:r>
                    </a:p>
                  </a:txBody>
                  <a:tcPr horzOverflow="overflow">
                    <a:solidFill>
                      <a:srgbClr val="4FC042">
                        <a:alpha val="5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Bull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4.25%</a:t>
                      </a:r>
                    </a:p>
                  </a:txBody>
                  <a:tcPr horzOverflow="overflow">
                    <a:solidFill>
                      <a:srgbClr val="4FC042">
                        <a:alpha val="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1.04%</a:t>
                      </a:r>
                    </a:p>
                  </a:txBody>
                  <a:tcPr horzOverflow="overflow">
                    <a:solidFill>
                      <a:srgbClr val="4FC0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-0.62%</a:t>
                      </a:r>
                    </a:p>
                  </a:txBody>
                  <a:tcPr horzOverflow="overflow">
                    <a:solidFill>
                      <a:srgbClr val="4FC0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-9.98%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-2.55%</a:t>
                      </a:r>
                    </a:p>
                  </a:txBody>
                  <a:tcPr horzOverflow="overflow">
                    <a:solidFill>
                      <a:srgbClr val="4FC0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3.08%</a:t>
                      </a:r>
                    </a:p>
                  </a:txBody>
                  <a:tcPr horzOverflow="overflow">
                    <a:solidFill>
                      <a:srgbClr val="4FC042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3.81%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0.98%</a:t>
                      </a:r>
                    </a:p>
                  </a:txBody>
                  <a:tcPr horzOverflow="overflow">
                    <a:solidFill>
                      <a:srgbClr val="4FC042">
                        <a:alpha val="7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12.16%</a:t>
                      </a:r>
                    </a:p>
                  </a:txBody>
                  <a:tcPr horzOverflow="overflow">
                    <a:solidFill>
                      <a:srgbClr val="4FC0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3.79%</a:t>
                      </a:r>
                    </a:p>
                  </a:txBody>
                  <a:tcPr horzOverflow="overflow">
                    <a:solidFill>
                      <a:srgbClr val="4FC042">
                        <a:alpha val="4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-5.42%</a:t>
                      </a:r>
                    </a:p>
                  </a:txBody>
                  <a:tcPr horzOverflow="overflow">
                    <a:solidFill>
                      <a:srgbClr val="C04242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-3.36%</a:t>
                      </a:r>
                    </a:p>
                  </a:txBody>
                  <a:tcPr horzOverflow="overflow">
                    <a:solidFill>
                      <a:srgbClr val="C042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-5.68%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-2.22%</a:t>
                      </a:r>
                    </a:p>
                  </a:txBody>
                  <a:tcPr horzOverflow="overflow">
                    <a:solidFill>
                      <a:srgbClr val="4FC0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0.01%</a:t>
                      </a:r>
                    </a:p>
                  </a:txBody>
                  <a:tcPr horzOverflow="overflow">
                    <a:solidFill>
                      <a:srgbClr val="4FC042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0.71%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Bull ME169HB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13.16%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7.10%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28.02%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8.75%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14.12%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10.84%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16.62%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Redstart Barming ME169HF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20.39%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9.45%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33.73%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12.71%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3.76%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6.23%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12.73%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Duke Of Edinburgh ME169AR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29.83%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13.93%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29.11%</a:t>
                      </a:r>
                    </a:p>
                  </a:txBody>
                  <a:tcPr horzOverflow="overflow">
                    <a:solidFill>
                      <a:srgbClr val="F8696B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4.01%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3.89%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7.30%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9.26%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Melad Tandoori ME169LW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17.57%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10.48%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17.22%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3.95%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7.26%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9.64%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30.30%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Happypandamaidstone ME168NH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23.09%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17.99%</a:t>
                      </a:r>
                    </a:p>
                  </a:txBody>
                  <a:tcPr horzOverflow="overflow">
                    <a:solidFill>
                      <a:srgbClr val="F8696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6.89%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10.65%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9.61%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Barming Fish Chips ME168TR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18.50%</a:t>
                      </a:r>
                    </a:p>
                  </a:txBody>
                  <a:tcPr horzOverflow="overflow">
                    <a:solidFill>
                      <a:srgbClr val="F8696B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5.32%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9.97%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5.12%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22.80%</a:t>
                      </a:r>
                    </a:p>
                  </a:txBody>
                  <a:tcPr horzOverflow="overflow">
                    <a:solidFill>
                      <a:srgbClr val="F8696B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9.31%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26.95%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Subway ME169BF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31.52%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3.09%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8.25%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2.72%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22.43%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14.08%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15.84%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Cherry Tree Maidstone ME168NJ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11.51%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34.16%</a:t>
                      </a:r>
                    </a:p>
                  </a:txBody>
                  <a:tcPr horzOverflow="overflow">
                    <a:solidFill>
                      <a:srgbClr val="F8696B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35.96%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12.05%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1.81%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Field Of Dreams Kent L ME168NJ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3.11%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14.78%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62.28%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18.22%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0.92%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0.47%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Bull East Farleigh ME150HD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19.01%</a:t>
                      </a:r>
                    </a:p>
                  </a:txBody>
                  <a:tcPr horzOverflow="overflow">
                    <a:solidFill>
                      <a:srgbClr val="F8696B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9.87%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19.97%</a:t>
                      </a:r>
                    </a:p>
                  </a:txBody>
                  <a:tcPr horzOverflow="overflow">
                    <a:solidFill>
                      <a:srgbClr val="F8696B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4.65%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6.58%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15.72%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Melad Trading ME169LW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20.37%</a:t>
                      </a:r>
                    </a:p>
                  </a:txBody>
                  <a:tcPr horzOverflow="overflow">
                    <a:solidFill>
                      <a:srgbClr val="F8696B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19.39%</a:t>
                      </a:r>
                    </a:p>
                  </a:txBody>
                  <a:tcPr horzOverflow="overflow">
                    <a:solidFill>
                      <a:srgbClr val="F8696B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5.07%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8.76%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19.72%</a:t>
                      </a:r>
                    </a:p>
                  </a:txBody>
                  <a:tcPr horzOverflow="overflow">
                    <a:solidFill>
                      <a:srgbClr val="F8696B">
                        <a:alpha val="9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Victory ME169NB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6.74%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15.60%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55.15%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2.69%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5.06%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3.35%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Dominos Maidstone Barming ME169NZ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3.05%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18.71%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6.97%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16.05%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10.87%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3.32%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Pizza Gogo Maidstone ME168TG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36.77%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20.52%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8.52%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13.89%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4.13%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16.14%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East Farleigh Club ME150JL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27.17%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24.66%</a:t>
                      </a:r>
                    </a:p>
                  </a:txBody>
                  <a:tcPr horzOverflow="overflow">
                    <a:solidFill>
                      <a:srgbClr val="F8696B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16.11%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13.21%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4.46%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8.13%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Belashindian ME169BB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5.56%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8.23%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2.59%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4.14%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43.51%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35.94%</a:t>
                      </a:r>
                    </a:p>
                  </a:txBody>
                  <a:tcPr horzOverflow="overflow">
                    <a:solidFill>
                      <a:srgbClr val="F8696B">
                        <a:alpha val="8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Subway406340 ME169BF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83.42%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5.97%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5.66%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Sewaro ME168PE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15.04%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19.19%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4.92%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31.12%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29.71%</a:t>
                      </a:r>
                    </a:p>
                  </a:txBody>
                  <a:tcPr horzOverflow="overflow">
                    <a:solidFill>
                      <a:srgbClr val="F8696B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Subway399520 ME169AH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26.61%</a:t>
                      </a:r>
                    </a:p>
                  </a:txBody>
                  <a:tcPr horzOverflow="overflow">
                    <a:solidFill>
                      <a:srgbClr val="F8696B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8.93%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3.44%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36.01%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9.11%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13.75%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Joy Bangla ME169FJ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12.23%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10.65%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7.22%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56.16%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13.71%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Britfood ME168UH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39.15%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17.97%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4.46%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29.10%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Subway688430 ME169BF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32.87%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67.12%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Subway718260 ME169BF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44.98%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44.46%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10.55%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Bull ME169HB and 371 Chains in 1 Miles from 16/04/2025 - 08/04/2026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Bull ME169HB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10951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1992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Bull ME169HB and 371 Chains in 1 Miles from 16/04/2025 - 08/04/2026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Bull ME169HB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10951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1992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1992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Bull ME169HB and 371 Chains in 1 Miles from 16/04/2025 - 08/04/2026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1992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Bull ME169HB and 371 Chains in 1 Miles from 16/04/2025 - 08/04/2026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Bull ME169HB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4524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950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Bull ME169HB and 371 Chains in 1 Miles from 16/04/2025 - 08/04/2026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Bull ME169HB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3984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Bull ME169HB and 371 Chains in 1 Miles from 16/04/2025 - 08/04/2026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Bull ME169HB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4333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Bull ME169HB and 371 Chains in 1 Miles from 16/04/2025 - 08/04/2026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Bull ME169HB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Bull ME169HB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10951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1992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1852</Words>
  <Characters>0</Characters>
  <Application>Microsoft Office PowerPoint</Application>
  <PresentationFormat>Widescreen</PresentationFormat>
  <Lines>0</Lines>
  <Paragraphs>761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2026-06-26T13:22:42Z</dcterms:modified>
</cp:coreProperties>
</file>