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40-4357-AC50-E309C43EC142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8.4900000000000003E-2</c:v>
                </c:pt>
                <c:pt idx="1">
                  <c:v>9.1800000000000007E-2</c:v>
                </c:pt>
                <c:pt idx="2">
                  <c:v>0.1062</c:v>
                </c:pt>
                <c:pt idx="3">
                  <c:v>0.11269999999999999</c:v>
                </c:pt>
                <c:pt idx="4">
                  <c:v>0.17630000000000001</c:v>
                </c:pt>
                <c:pt idx="5">
                  <c:v>0.27960000000000002</c:v>
                </c:pt>
                <c:pt idx="6">
                  <c:v>0.1482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40-4357-AC50-E309C43EC1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Unity Brighton BN14JD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0.04</c:v>
                </c:pt>
                <c:pt idx="1">
                  <c:v>8.3099999999999993E-2</c:v>
                </c:pt>
                <c:pt idx="2">
                  <c:v>0.1124</c:v>
                </c:pt>
                <c:pt idx="3">
                  <c:v>0.1237</c:v>
                </c:pt>
                <c:pt idx="4">
                  <c:v>0.1222</c:v>
                </c:pt>
                <c:pt idx="5">
                  <c:v>0.36830000000000002</c:v>
                </c:pt>
                <c:pt idx="6">
                  <c:v>0.14990000000000001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40-4357-AC50-E309C43EC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Signalman BN14QQ</c:v>
                </c:pt>
                <c:pt idx="1">
                  <c:v>McDonalds London Rd BN14JH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1.5976999999999999</c:v>
                </c:pt>
                <c:pt idx="1">
                  <c:v>1.1356999999999999</c:v>
                </c:pt>
                <c:pt idx="2">
                  <c:v>1.0732999999999999</c:v>
                </c:pt>
                <c:pt idx="3">
                  <c:v>0.88949999999999996</c:v>
                </c:pt>
                <c:pt idx="4">
                  <c:v>0.74739999999999995</c:v>
                </c:pt>
                <c:pt idx="5">
                  <c:v>0.67230000000000001</c:v>
                </c:pt>
                <c:pt idx="6">
                  <c:v>0.62990000000000002</c:v>
                </c:pt>
                <c:pt idx="7">
                  <c:v>0.51590000000000003</c:v>
                </c:pt>
                <c:pt idx="8">
                  <c:v>0.46760000000000002</c:v>
                </c:pt>
                <c:pt idx="9">
                  <c:v>0.39429999999999998</c:v>
                </c:pt>
                <c:pt idx="10">
                  <c:v>0.33200000000000002</c:v>
                </c:pt>
                <c:pt idx="11">
                  <c:v>0.23469999999999999</c:v>
                </c:pt>
                <c:pt idx="12">
                  <c:v>0.1671</c:v>
                </c:pt>
                <c:pt idx="13">
                  <c:v>0.128</c:v>
                </c:pt>
                <c:pt idx="14">
                  <c:v>7.2999999999999995E-2</c:v>
                </c:pt>
                <c:pt idx="15">
                  <c:v>-2.4799999999999999E-2</c:v>
                </c:pt>
                <c:pt idx="16">
                  <c:v>-0.30549999999999999</c:v>
                </c:pt>
                <c:pt idx="17">
                  <c:v>-0.65439999999999998</c:v>
                </c:pt>
                <c:pt idx="18">
                  <c:v>-2.5426000000000002</c:v>
                </c:pt>
                <c:pt idx="19">
                  <c:v>-6.6597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802-4674-ADE5-A37C5E8B6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9AE-4138-A8A0-3238B0DDE58F}"/>
              </c:ext>
            </c:extLst>
          </c:dPt>
          <c:cat>
            <c:strRef>
              <c:f>'Sheet1'!$A$2:$A$21</c:f>
              <c:strCache>
                <c:ptCount val="20"/>
                <c:pt idx="0">
                  <c:v>KFC Brighton London Road BN14JE</c:v>
                </c:pt>
                <c:pt idx="1">
                  <c:v>Signalman BN14QQ</c:v>
                </c:pt>
                <c:pt idx="2">
                  <c:v>Waggon &amp; Horses BN11UD</c:v>
                </c:pt>
                <c:pt idx="3">
                  <c:v>Gladstone BN23QB</c:v>
                </c:pt>
                <c:pt idx="4">
                  <c:v>McDonalds London Rd BN14JH</c:v>
                </c:pt>
                <c:pt idx="5">
                  <c:v>Presuming Ed Coffe BN14JG</c:v>
                </c:pt>
                <c:pt idx="6">
                  <c:v>Martha Gunns Brighton BN23FE</c:v>
                </c:pt>
                <c:pt idx="7">
                  <c:v>Prince Albert BN14ED</c:v>
                </c:pt>
                <c:pt idx="8">
                  <c:v>New Unity Brighton BN14JD</c:v>
                </c:pt>
                <c:pt idx="9">
                  <c:v>Hare &amp; Hounds BN14JF</c:v>
                </c:pt>
                <c:pt idx="10">
                  <c:v>Preston Park Tavern BN16GF</c:v>
                </c:pt>
                <c:pt idx="11">
                  <c:v>Joker BN14QF</c:v>
                </c:pt>
                <c:pt idx="12">
                  <c:v>Caroline Of Brunswick BN14SB</c:v>
                </c:pt>
                <c:pt idx="13">
                  <c:v>North Laine BN14AA</c:v>
                </c:pt>
                <c:pt idx="14">
                  <c:v>Bat And Ball BN14SB</c:v>
                </c:pt>
                <c:pt idx="15">
                  <c:v>Open House BN16BZ</c:v>
                </c:pt>
                <c:pt idx="16">
                  <c:v>Hobgoblin BN14GU</c:v>
                </c:pt>
                <c:pt idx="17">
                  <c:v>Good Companions BN13TE</c:v>
                </c:pt>
                <c:pt idx="18">
                  <c:v>Mash Tun BN11UJ</c:v>
                </c:pt>
                <c:pt idx="19">
                  <c:v>Pryzm Brighton BN12RE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3.1300000000000001E-2</c:v>
                </c:pt>
                <c:pt idx="1">
                  <c:v>3.1199999999999999E-2</c:v>
                </c:pt>
                <c:pt idx="2">
                  <c:v>7.8399999999999997E-2</c:v>
                </c:pt>
                <c:pt idx="3">
                  <c:v>2.0299999999999999E-2</c:v>
                </c:pt>
                <c:pt idx="4">
                  <c:v>8.5000000000000006E-2</c:v>
                </c:pt>
                <c:pt idx="5">
                  <c:v>2.4899999999999999E-2</c:v>
                </c:pt>
                <c:pt idx="6">
                  <c:v>2.6599999999999999E-2</c:v>
                </c:pt>
                <c:pt idx="7">
                  <c:v>5.62E-2</c:v>
                </c:pt>
                <c:pt idx="8">
                  <c:v>1.2800000000000001E-2</c:v>
                </c:pt>
                <c:pt idx="9">
                  <c:v>4.4999999999999998E-2</c:v>
                </c:pt>
                <c:pt idx="10">
                  <c:v>4.3499999999999997E-2</c:v>
                </c:pt>
                <c:pt idx="11">
                  <c:v>5.5800000000000002E-2</c:v>
                </c:pt>
                <c:pt idx="12">
                  <c:v>1.6199999999999999E-2</c:v>
                </c:pt>
                <c:pt idx="13">
                  <c:v>4.6800000000000001E-2</c:v>
                </c:pt>
                <c:pt idx="14">
                  <c:v>1.6299999999999999E-2</c:v>
                </c:pt>
                <c:pt idx="15">
                  <c:v>5.4100000000000002E-2</c:v>
                </c:pt>
                <c:pt idx="16">
                  <c:v>5.2499999999999998E-2</c:v>
                </c:pt>
                <c:pt idx="17">
                  <c:v>7.5499999999999998E-2</c:v>
                </c:pt>
                <c:pt idx="18">
                  <c:v>7.0300000000000001E-2</c:v>
                </c:pt>
                <c:pt idx="19">
                  <c:v>0.15620000000000001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AE-4138-A8A0-3238B0DDE5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KFC Brighton London Road BN14JE</c:v>
                </c:pt>
                <c:pt idx="1">
                  <c:v>Signalman BN14QQ</c:v>
                </c:pt>
                <c:pt idx="2">
                  <c:v>Waggon &amp; Horses BN11UD</c:v>
                </c:pt>
                <c:pt idx="3">
                  <c:v>Gladstone BN23QB</c:v>
                </c:pt>
                <c:pt idx="4">
                  <c:v>McDonalds London Rd BN14JH</c:v>
                </c:pt>
                <c:pt idx="5">
                  <c:v>Presuming Ed Coffe BN14JG</c:v>
                </c:pt>
                <c:pt idx="6">
                  <c:v>Martha Gunns Brighton BN23FE</c:v>
                </c:pt>
                <c:pt idx="7">
                  <c:v>Prince Albert BN14ED</c:v>
                </c:pt>
                <c:pt idx="8">
                  <c:v>New Unity Brighton BN14JD</c:v>
                </c:pt>
                <c:pt idx="9">
                  <c:v>Hare &amp; Hounds BN14JF</c:v>
                </c:pt>
                <c:pt idx="10">
                  <c:v>Preston Park Tavern BN16GF</c:v>
                </c:pt>
                <c:pt idx="11">
                  <c:v>Joker BN14QF</c:v>
                </c:pt>
                <c:pt idx="12">
                  <c:v>Caroline Of Brunswick BN14SB</c:v>
                </c:pt>
                <c:pt idx="13">
                  <c:v>North Laine BN14AA</c:v>
                </c:pt>
                <c:pt idx="14">
                  <c:v>Bat And Ball BN14SB</c:v>
                </c:pt>
                <c:pt idx="15">
                  <c:v>Open House BN16BZ</c:v>
                </c:pt>
                <c:pt idx="16">
                  <c:v>Hobgoblin BN14GU</c:v>
                </c:pt>
                <c:pt idx="17">
                  <c:v>Good Companions BN13TE</c:v>
                </c:pt>
                <c:pt idx="18">
                  <c:v>Mash Tun BN11UJ</c:v>
                </c:pt>
                <c:pt idx="19">
                  <c:v>Pryzm Brighton BN12RE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4.4400000000000002E-2</c:v>
                </c:pt>
                <c:pt idx="1">
                  <c:v>4.2200000000000001E-2</c:v>
                </c:pt>
                <c:pt idx="2">
                  <c:v>8.5999999999999993E-2</c:v>
                </c:pt>
                <c:pt idx="3">
                  <c:v>2.7400000000000001E-2</c:v>
                </c:pt>
                <c:pt idx="4">
                  <c:v>9.1700000000000004E-2</c:v>
                </c:pt>
                <c:pt idx="5">
                  <c:v>2.93E-2</c:v>
                </c:pt>
                <c:pt idx="6">
                  <c:v>2.86E-2</c:v>
                </c:pt>
                <c:pt idx="7">
                  <c:v>5.7200000000000001E-2</c:v>
                </c:pt>
                <c:pt idx="8">
                  <c:v>1.34E-2</c:v>
                </c:pt>
                <c:pt idx="9">
                  <c:v>4.5400000000000003E-2</c:v>
                </c:pt>
                <c:pt idx="10">
                  <c:v>4.2599999999999999E-2</c:v>
                </c:pt>
                <c:pt idx="11">
                  <c:v>5.4800000000000001E-2</c:v>
                </c:pt>
                <c:pt idx="12">
                  <c:v>1.47E-2</c:v>
                </c:pt>
                <c:pt idx="13">
                  <c:v>4.2099999999999999E-2</c:v>
                </c:pt>
                <c:pt idx="14">
                  <c:v>1.1599999999999999E-2</c:v>
                </c:pt>
                <c:pt idx="15">
                  <c:v>4.9299999999999997E-2</c:v>
                </c:pt>
                <c:pt idx="16">
                  <c:v>4.6800000000000001E-2</c:v>
                </c:pt>
                <c:pt idx="17">
                  <c:v>6.7299999999999999E-2</c:v>
                </c:pt>
                <c:pt idx="18">
                  <c:v>6.1400000000000003E-2</c:v>
                </c:pt>
                <c:pt idx="19">
                  <c:v>0.14269999999999999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AE-4138-A8A0-3238B0DDE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KFC Brighton London Road BN14JE</c:v>
                </c:pt>
                <c:pt idx="1">
                  <c:v>Signalman BN14QQ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1.3100000000000001E-2</c:v>
                </c:pt>
                <c:pt idx="1">
                  <c:v>1.0999999999999999E-2</c:v>
                </c:pt>
                <c:pt idx="2">
                  <c:v>7.6E-3</c:v>
                </c:pt>
                <c:pt idx="3">
                  <c:v>7.1000000000000004E-3</c:v>
                </c:pt>
                <c:pt idx="4">
                  <c:v>6.7000000000000002E-3</c:v>
                </c:pt>
                <c:pt idx="5">
                  <c:v>4.4000000000000003E-3</c:v>
                </c:pt>
                <c:pt idx="6">
                  <c:v>2E-3</c:v>
                </c:pt>
                <c:pt idx="7">
                  <c:v>1E-3</c:v>
                </c:pt>
                <c:pt idx="8">
                  <c:v>5.9999999999999995E-4</c:v>
                </c:pt>
                <c:pt idx="9">
                  <c:v>4.0000000000000002E-4</c:v>
                </c:pt>
                <c:pt idx="10">
                  <c:v>-8.9999999999999998E-4</c:v>
                </c:pt>
                <c:pt idx="11">
                  <c:v>-1E-3</c:v>
                </c:pt>
                <c:pt idx="12">
                  <c:v>-1.5E-3</c:v>
                </c:pt>
                <c:pt idx="13">
                  <c:v>-4.7000000000000002E-3</c:v>
                </c:pt>
                <c:pt idx="14">
                  <c:v>-4.7000000000000002E-3</c:v>
                </c:pt>
                <c:pt idx="15">
                  <c:v>-4.7999999999999996E-3</c:v>
                </c:pt>
                <c:pt idx="16">
                  <c:v>-5.7000000000000002E-3</c:v>
                </c:pt>
                <c:pt idx="17">
                  <c:v>-8.2000000000000007E-3</c:v>
                </c:pt>
                <c:pt idx="18">
                  <c:v>-8.8999999999999999E-3</c:v>
                </c:pt>
                <c:pt idx="19">
                  <c:v>-1.35E-2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CC7-4D36-AFF7-5718DEC6A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1B-4E59-B559-6CC4233E9C05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5.0200000000000002E-2</c:v>
                </c:pt>
                <c:pt idx="1">
                  <c:v>0.16259999999999999</c:v>
                </c:pt>
                <c:pt idx="2">
                  <c:v>0.24959999999999999</c:v>
                </c:pt>
                <c:pt idx="3">
                  <c:v>0.23219999999999999</c:v>
                </c:pt>
                <c:pt idx="4">
                  <c:v>0.19689999999999999</c:v>
                </c:pt>
                <c:pt idx="5">
                  <c:v>7.8100000000000003E-2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1B-4E59-B559-6CC4233E9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Unity Brighton BN14JD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0.1231</c:v>
                </c:pt>
                <c:pt idx="1">
                  <c:v>0.21659999999999999</c:v>
                </c:pt>
                <c:pt idx="2">
                  <c:v>0.31859999999999999</c:v>
                </c:pt>
                <c:pt idx="3">
                  <c:v>0.18429999999999999</c:v>
                </c:pt>
                <c:pt idx="4">
                  <c:v>0.1338</c:v>
                </c:pt>
                <c:pt idx="5">
                  <c:v>1.7500000000000002E-2</c:v>
                </c:pt>
                <c:pt idx="6">
                  <c:v>5.5999999999999999E-3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1B-4E59-B559-6CC4233E9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7.2900000000000006E-2</c:v>
                </c:pt>
                <c:pt idx="1">
                  <c:v>5.3999999999999999E-2</c:v>
                </c:pt>
                <c:pt idx="2">
                  <c:v>6.9000000000000006E-2</c:v>
                </c:pt>
                <c:pt idx="3">
                  <c:v>-4.7899999999999998E-2</c:v>
                </c:pt>
                <c:pt idx="4">
                  <c:v>-6.3100000000000003E-2</c:v>
                </c:pt>
                <c:pt idx="5">
                  <c:v>-6.0600000000000001E-2</c:v>
                </c:pt>
                <c:pt idx="6">
                  <c:v>-2.4400000000000002E-2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4BF-4CF6-9ABA-887CA559E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-4.4900000000000002E-2</c:v>
                </c:pt>
                <c:pt idx="1">
                  <c:v>-8.6999999999999994E-3</c:v>
                </c:pt>
                <c:pt idx="2">
                  <c:v>6.1999999999999998E-3</c:v>
                </c:pt>
                <c:pt idx="3">
                  <c:v>1.0999999999999999E-2</c:v>
                </c:pt>
                <c:pt idx="4">
                  <c:v>-5.4100000000000002E-2</c:v>
                </c:pt>
                <c:pt idx="5">
                  <c:v>8.8700000000000001E-2</c:v>
                </c:pt>
                <c:pt idx="6">
                  <c:v>1.6999999999999999E-3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7C7-43FC-80B4-1D0D91673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DD-4E8C-9791-C1DB31AE439B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0.3029</c:v>
                </c:pt>
                <c:pt idx="1">
                  <c:v>0.53300000000000003</c:v>
                </c:pt>
                <c:pt idx="2">
                  <c:v>0.16389999999999999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DD-4E8C-9791-C1DB31AE43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Unity Brighton BN14JD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0.29380000000000001</c:v>
                </c:pt>
                <c:pt idx="1">
                  <c:v>0.51119999999999999</c:v>
                </c:pt>
                <c:pt idx="2">
                  <c:v>0.1948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DD-4E8C-9791-C1DB31AE4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-9.1000000000000004E-3</c:v>
                </c:pt>
                <c:pt idx="1">
                  <c:v>-2.18E-2</c:v>
                </c:pt>
                <c:pt idx="2">
                  <c:v>3.09E-2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8B2-430F-B120-ECD03493B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8F-4A28-BFEA-5276A35FA3FC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0.4405</c:v>
                </c:pt>
                <c:pt idx="1">
                  <c:v>0.55940000000000001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F-4A28-BFEA-5276A35FA3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Unity Brighton BN14JD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0.1943</c:v>
                </c:pt>
                <c:pt idx="1">
                  <c:v>0.80559999999999998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8F-4A28-BFEA-5276A35FA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-0.2462</c:v>
                </c:pt>
                <c:pt idx="1">
                  <c:v>0.2462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189-4664-8469-67F699F77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AB-4AF1-B39B-51C02066CC07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4.6800000000000001E-2</c:v>
                </c:pt>
                <c:pt idx="1">
                  <c:v>8.7999999999999995E-2</c:v>
                </c:pt>
                <c:pt idx="2">
                  <c:v>0.10680000000000001</c:v>
                </c:pt>
                <c:pt idx="3">
                  <c:v>4.0399999999999998E-2</c:v>
                </c:pt>
                <c:pt idx="4">
                  <c:v>0.28270000000000001</c:v>
                </c:pt>
                <c:pt idx="5">
                  <c:v>0.106</c:v>
                </c:pt>
                <c:pt idx="6">
                  <c:v>0.10979999999999999</c:v>
                </c:pt>
                <c:pt idx="7">
                  <c:v>0.21920000000000001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AB-4AF1-B39B-51C02066CC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Unity Brighton BN14JD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2.0799999999999999E-2</c:v>
                </c:pt>
                <c:pt idx="1">
                  <c:v>0.2036</c:v>
                </c:pt>
                <c:pt idx="2">
                  <c:v>3.9300000000000002E-2</c:v>
                </c:pt>
                <c:pt idx="3">
                  <c:v>1.55E-2</c:v>
                </c:pt>
                <c:pt idx="4">
                  <c:v>0.29470000000000002</c:v>
                </c:pt>
                <c:pt idx="5">
                  <c:v>0.14499999999999999</c:v>
                </c:pt>
                <c:pt idx="6">
                  <c:v>0.1822</c:v>
                </c:pt>
                <c:pt idx="7">
                  <c:v>9.8400000000000001E-2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AB-4AF1-B39B-51C02066C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-2.5999999999999999E-2</c:v>
                </c:pt>
                <c:pt idx="1">
                  <c:v>0.11559999999999999</c:v>
                </c:pt>
                <c:pt idx="2">
                  <c:v>-6.7500000000000004E-2</c:v>
                </c:pt>
                <c:pt idx="3">
                  <c:v>-2.4899999999999999E-2</c:v>
                </c:pt>
                <c:pt idx="4">
                  <c:v>1.2E-2</c:v>
                </c:pt>
                <c:pt idx="5">
                  <c:v>3.9E-2</c:v>
                </c:pt>
                <c:pt idx="6">
                  <c:v>7.2400000000000006E-2</c:v>
                </c:pt>
                <c:pt idx="7">
                  <c:v>-0.1208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841-4018-9FE7-F5F2BD36F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423-45B0-AEC5-8722E7052FB9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0.19939999999999999</c:v>
                </c:pt>
                <c:pt idx="1">
                  <c:v>0.17829999999999999</c:v>
                </c:pt>
                <c:pt idx="2">
                  <c:v>4.6300000000000001E-2</c:v>
                </c:pt>
                <c:pt idx="3">
                  <c:v>9.0999999999999998E-2</c:v>
                </c:pt>
                <c:pt idx="4">
                  <c:v>0.1103</c:v>
                </c:pt>
                <c:pt idx="5">
                  <c:v>0.17910000000000001</c:v>
                </c:pt>
                <c:pt idx="6">
                  <c:v>0.19520000000000001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23-45B0-AEC5-8722E7052F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Unity Brighton BN14JD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0.28810000000000002</c:v>
                </c:pt>
                <c:pt idx="1">
                  <c:v>0.20519999999999999</c:v>
                </c:pt>
                <c:pt idx="2">
                  <c:v>3.4200000000000001E-2</c:v>
                </c:pt>
                <c:pt idx="3">
                  <c:v>9.9000000000000005E-2</c:v>
                </c:pt>
                <c:pt idx="4">
                  <c:v>8.3799999999999999E-2</c:v>
                </c:pt>
                <c:pt idx="5">
                  <c:v>0.17369999999999999</c:v>
                </c:pt>
                <c:pt idx="6">
                  <c:v>0.1157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23-45B0-AEC5-8722E7052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8.8700000000000001E-2</c:v>
                </c:pt>
                <c:pt idx="1">
                  <c:v>2.69E-2</c:v>
                </c:pt>
                <c:pt idx="2">
                  <c:v>-1.21E-2</c:v>
                </c:pt>
                <c:pt idx="3">
                  <c:v>8.0000000000000002E-3</c:v>
                </c:pt>
                <c:pt idx="4">
                  <c:v>-2.6499999999999999E-2</c:v>
                </c:pt>
                <c:pt idx="5">
                  <c:v>-5.4000000000000003E-3</c:v>
                </c:pt>
                <c:pt idx="6">
                  <c:v>-7.9500000000000001E-2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141-47AA-92B0-5D5670EC1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New Unity Brighton BN14JD</c:v>
                </c:pt>
                <c:pt idx="1">
                  <c:v>Hare &amp; Hounds BN14JF</c:v>
                </c:pt>
                <c:pt idx="2">
                  <c:v>Waggon &amp; Horses BN11UD</c:v>
                </c:pt>
                <c:pt idx="3">
                  <c:v>Joker BN14QF</c:v>
                </c:pt>
                <c:pt idx="4">
                  <c:v>McDonalds London Rd BN14JH</c:v>
                </c:pt>
                <c:pt idx="5">
                  <c:v>Hobgoblin BN14GU</c:v>
                </c:pt>
                <c:pt idx="6">
                  <c:v>Pryzm Brighton BN12RE</c:v>
                </c:pt>
                <c:pt idx="7">
                  <c:v>Signalman BN14QQ</c:v>
                </c:pt>
                <c:pt idx="8">
                  <c:v>Gladstone BN23QB</c:v>
                </c:pt>
                <c:pt idx="9">
                  <c:v>Mash Tun BN11UJ</c:v>
                </c:pt>
                <c:pt idx="10">
                  <c:v>Open House BN16BZ</c:v>
                </c:pt>
                <c:pt idx="11">
                  <c:v>Presuming Ed Coffe BN14JG</c:v>
                </c:pt>
                <c:pt idx="12">
                  <c:v>Preston Park Tavern BN16GF</c:v>
                </c:pt>
                <c:pt idx="13">
                  <c:v>KFC Brighton London Road BN14JE</c:v>
                </c:pt>
                <c:pt idx="14">
                  <c:v>Caroline Of Brunswick BN14SB</c:v>
                </c:pt>
                <c:pt idx="15">
                  <c:v>Good Companions BN13TE</c:v>
                </c:pt>
                <c:pt idx="16">
                  <c:v>North Laine BN14AA</c:v>
                </c:pt>
                <c:pt idx="17">
                  <c:v>Bat And Ball BN14SB</c:v>
                </c:pt>
                <c:pt idx="18">
                  <c:v>Prince Albert BN14ED</c:v>
                </c:pt>
                <c:pt idx="19">
                  <c:v>Martha Gunns Brighton BN23FE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0.1174</c:v>
                </c:pt>
                <c:pt idx="1">
                  <c:v>9.2299999999999993E-2</c:v>
                </c:pt>
                <c:pt idx="2">
                  <c:v>6.0999999999999999E-2</c:v>
                </c:pt>
                <c:pt idx="3">
                  <c:v>5.8999999999999997E-2</c:v>
                </c:pt>
                <c:pt idx="4">
                  <c:v>5.21E-2</c:v>
                </c:pt>
                <c:pt idx="5">
                  <c:v>5.0599999999999999E-2</c:v>
                </c:pt>
                <c:pt idx="6">
                  <c:v>4.9299999999999997E-2</c:v>
                </c:pt>
                <c:pt idx="7">
                  <c:v>4.8500000000000001E-2</c:v>
                </c:pt>
                <c:pt idx="8">
                  <c:v>4.3999999999999997E-2</c:v>
                </c:pt>
                <c:pt idx="9">
                  <c:v>4.2599999999999999E-2</c:v>
                </c:pt>
                <c:pt idx="10">
                  <c:v>4.1700000000000001E-2</c:v>
                </c:pt>
                <c:pt idx="11">
                  <c:v>4.1500000000000002E-2</c:v>
                </c:pt>
                <c:pt idx="12">
                  <c:v>4.1099999999999998E-2</c:v>
                </c:pt>
                <c:pt idx="13">
                  <c:v>0.04</c:v>
                </c:pt>
                <c:pt idx="14">
                  <c:v>3.9800000000000002E-2</c:v>
                </c:pt>
                <c:pt idx="15">
                  <c:v>3.7199999999999997E-2</c:v>
                </c:pt>
                <c:pt idx="16">
                  <c:v>3.5900000000000001E-2</c:v>
                </c:pt>
                <c:pt idx="17">
                  <c:v>3.5400000000000001E-2</c:v>
                </c:pt>
                <c:pt idx="18">
                  <c:v>3.4700000000000002E-2</c:v>
                </c:pt>
                <c:pt idx="19">
                  <c:v>3.4700000000000002E-2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FD-476C-9250-EED2B73AC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559-4840-A9C3-8E7BB93CCC95}"/>
              </c:ext>
            </c:extLst>
          </c:dPt>
          <c:cat>
            <c:strRef>
              <c:f>'Sheet1'!$A$2:$A$21</c:f>
              <c:strCache>
                <c:ptCount val="20"/>
                <c:pt idx="0">
                  <c:v>Hare &amp; Hounds BN14JF</c:v>
                </c:pt>
                <c:pt idx="1">
                  <c:v>KFC Brighton London Road BN14JE</c:v>
                </c:pt>
                <c:pt idx="2">
                  <c:v>Signalman BN14QQ</c:v>
                </c:pt>
                <c:pt idx="3">
                  <c:v>Preston Park Tavern BN16GF</c:v>
                </c:pt>
                <c:pt idx="4">
                  <c:v>Gladstone BN23QB</c:v>
                </c:pt>
                <c:pt idx="5">
                  <c:v>Caroline Of Brunswick BN14SB</c:v>
                </c:pt>
                <c:pt idx="6">
                  <c:v>Presuming Ed Coffe BN14JG</c:v>
                </c:pt>
                <c:pt idx="7">
                  <c:v>Open House BN16BZ</c:v>
                </c:pt>
                <c:pt idx="8">
                  <c:v>Martha Gunns Brighton BN23FE</c:v>
                </c:pt>
                <c:pt idx="9">
                  <c:v>New Unity Brighton BN14JD</c:v>
                </c:pt>
                <c:pt idx="10">
                  <c:v>Waggon &amp; Horses BN11UD</c:v>
                </c:pt>
                <c:pt idx="11">
                  <c:v>Good Companions BN13TE</c:v>
                </c:pt>
                <c:pt idx="12">
                  <c:v>McDonalds London Rd BN14JH</c:v>
                </c:pt>
                <c:pt idx="13">
                  <c:v>Joker BN14QF</c:v>
                </c:pt>
                <c:pt idx="14">
                  <c:v>Prince Albert BN14ED</c:v>
                </c:pt>
                <c:pt idx="15">
                  <c:v>North Laine BN14AA</c:v>
                </c:pt>
                <c:pt idx="16">
                  <c:v>Mash Tun BN11UJ</c:v>
                </c:pt>
                <c:pt idx="17">
                  <c:v>Pryzm Brighton BN12RE</c:v>
                </c:pt>
                <c:pt idx="18">
                  <c:v>Hobgoblin BN14GU</c:v>
                </c:pt>
                <c:pt idx="19">
                  <c:v>Bat And Ball BN14SB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7.0199999999999999E-2</c:v>
                </c:pt>
                <c:pt idx="1">
                  <c:v>2.12E-2</c:v>
                </c:pt>
                <c:pt idx="2">
                  <c:v>3.7199999999999997E-2</c:v>
                </c:pt>
                <c:pt idx="3">
                  <c:v>3.4500000000000003E-2</c:v>
                </c:pt>
                <c:pt idx="4">
                  <c:v>3.0300000000000001E-2</c:v>
                </c:pt>
                <c:pt idx="5">
                  <c:v>3.1899999999999998E-2</c:v>
                </c:pt>
                <c:pt idx="6">
                  <c:v>3.1E-2</c:v>
                </c:pt>
                <c:pt idx="7">
                  <c:v>4.0399999999999998E-2</c:v>
                </c:pt>
                <c:pt idx="8">
                  <c:v>3.0200000000000001E-2</c:v>
                </c:pt>
                <c:pt idx="9">
                  <c:v>9.1899999999999996E-2</c:v>
                </c:pt>
                <c:pt idx="10">
                  <c:v>6.3100000000000003E-2</c:v>
                </c:pt>
                <c:pt idx="11">
                  <c:v>4.8300000000000003E-2</c:v>
                </c:pt>
                <c:pt idx="12">
                  <c:v>5.0200000000000002E-2</c:v>
                </c:pt>
                <c:pt idx="13">
                  <c:v>6.6600000000000006E-2</c:v>
                </c:pt>
                <c:pt idx="14">
                  <c:v>4.5600000000000002E-2</c:v>
                </c:pt>
                <c:pt idx="15">
                  <c:v>4.3900000000000002E-2</c:v>
                </c:pt>
                <c:pt idx="16">
                  <c:v>5.9700000000000003E-2</c:v>
                </c:pt>
                <c:pt idx="17">
                  <c:v>6.3500000000000001E-2</c:v>
                </c:pt>
                <c:pt idx="18">
                  <c:v>6.8599999999999994E-2</c:v>
                </c:pt>
                <c:pt idx="19">
                  <c:v>7.0800000000000002E-2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59-4840-A9C3-8E7BB93CCC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Hare &amp; Hounds BN14JF</c:v>
                </c:pt>
                <c:pt idx="1">
                  <c:v>KFC Brighton London Road BN14JE</c:v>
                </c:pt>
                <c:pt idx="2">
                  <c:v>Signalman BN14QQ</c:v>
                </c:pt>
                <c:pt idx="3">
                  <c:v>Preston Park Tavern BN16GF</c:v>
                </c:pt>
                <c:pt idx="4">
                  <c:v>Gladstone BN23QB</c:v>
                </c:pt>
                <c:pt idx="5">
                  <c:v>Caroline Of Brunswick BN14SB</c:v>
                </c:pt>
                <c:pt idx="6">
                  <c:v>Presuming Ed Coffe BN14JG</c:v>
                </c:pt>
                <c:pt idx="7">
                  <c:v>Open House BN16BZ</c:v>
                </c:pt>
                <c:pt idx="8">
                  <c:v>Martha Gunns Brighton BN23FE</c:v>
                </c:pt>
                <c:pt idx="9">
                  <c:v>New Unity Brighton BN14JD</c:v>
                </c:pt>
                <c:pt idx="10">
                  <c:v>Waggon &amp; Horses BN11UD</c:v>
                </c:pt>
                <c:pt idx="11">
                  <c:v>Good Companions BN13TE</c:v>
                </c:pt>
                <c:pt idx="12">
                  <c:v>McDonalds London Rd BN14JH</c:v>
                </c:pt>
                <c:pt idx="13">
                  <c:v>Joker BN14QF</c:v>
                </c:pt>
                <c:pt idx="14">
                  <c:v>Prince Albert BN14ED</c:v>
                </c:pt>
                <c:pt idx="15">
                  <c:v>North Laine BN14AA</c:v>
                </c:pt>
                <c:pt idx="16">
                  <c:v>Mash Tun BN11UJ</c:v>
                </c:pt>
                <c:pt idx="17">
                  <c:v>Pryzm Brighton BN12RE</c:v>
                </c:pt>
                <c:pt idx="18">
                  <c:v>Hobgoblin BN14GU</c:v>
                </c:pt>
                <c:pt idx="19">
                  <c:v>Bat And Ball BN14SB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8.7900000000000006E-2</c:v>
                </c:pt>
                <c:pt idx="1">
                  <c:v>3.7999999999999999E-2</c:v>
                </c:pt>
                <c:pt idx="2">
                  <c:v>4.7500000000000001E-2</c:v>
                </c:pt>
                <c:pt idx="3">
                  <c:v>4.4699999999999997E-2</c:v>
                </c:pt>
                <c:pt idx="4">
                  <c:v>3.9399999999999998E-2</c:v>
                </c:pt>
                <c:pt idx="5">
                  <c:v>4.0599999999999997E-2</c:v>
                </c:pt>
                <c:pt idx="6">
                  <c:v>3.9199999999999999E-2</c:v>
                </c:pt>
                <c:pt idx="7">
                  <c:v>4.6800000000000001E-2</c:v>
                </c:pt>
                <c:pt idx="8">
                  <c:v>3.4299999999999997E-2</c:v>
                </c:pt>
                <c:pt idx="9">
                  <c:v>9.3600000000000003E-2</c:v>
                </c:pt>
                <c:pt idx="10">
                  <c:v>6.4100000000000004E-2</c:v>
                </c:pt>
                <c:pt idx="11">
                  <c:v>4.9299999999999997E-2</c:v>
                </c:pt>
                <c:pt idx="12">
                  <c:v>5.11E-2</c:v>
                </c:pt>
                <c:pt idx="13">
                  <c:v>6.5600000000000006E-2</c:v>
                </c:pt>
                <c:pt idx="14">
                  <c:v>4.2299999999999997E-2</c:v>
                </c:pt>
                <c:pt idx="15">
                  <c:v>3.8800000000000001E-2</c:v>
                </c:pt>
                <c:pt idx="16">
                  <c:v>4.2999999999999997E-2</c:v>
                </c:pt>
                <c:pt idx="17">
                  <c:v>4.4999999999999998E-2</c:v>
                </c:pt>
                <c:pt idx="18">
                  <c:v>4.7800000000000002E-2</c:v>
                </c:pt>
                <c:pt idx="19">
                  <c:v>4.0099999999999997E-2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59-4840-A9C3-8E7BB93CC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Hare &amp; Hounds BN14JF</c:v>
                </c:pt>
                <c:pt idx="1">
                  <c:v>KFC Brighton London Road BN14JE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1.77E-2</c:v>
                </c:pt>
                <c:pt idx="1">
                  <c:v>1.6799999999999999E-2</c:v>
                </c:pt>
                <c:pt idx="2">
                  <c:v>1.03E-2</c:v>
                </c:pt>
                <c:pt idx="3">
                  <c:v>1.0200000000000001E-2</c:v>
                </c:pt>
                <c:pt idx="4">
                  <c:v>9.1000000000000004E-3</c:v>
                </c:pt>
                <c:pt idx="5">
                  <c:v>8.6999999999999994E-3</c:v>
                </c:pt>
                <c:pt idx="6">
                  <c:v>8.2000000000000007E-3</c:v>
                </c:pt>
                <c:pt idx="7">
                  <c:v>6.4000000000000003E-3</c:v>
                </c:pt>
                <c:pt idx="8">
                  <c:v>4.1000000000000003E-3</c:v>
                </c:pt>
                <c:pt idx="9">
                  <c:v>1.6999999999999999E-3</c:v>
                </c:pt>
                <c:pt idx="10">
                  <c:v>1E-3</c:v>
                </c:pt>
                <c:pt idx="11">
                  <c:v>1E-3</c:v>
                </c:pt>
                <c:pt idx="12">
                  <c:v>8.9999999999999998E-4</c:v>
                </c:pt>
                <c:pt idx="13">
                  <c:v>-1E-3</c:v>
                </c:pt>
                <c:pt idx="14">
                  <c:v>-3.3E-3</c:v>
                </c:pt>
                <c:pt idx="15">
                  <c:v>-5.1000000000000004E-3</c:v>
                </c:pt>
                <c:pt idx="16">
                  <c:v>-1.67E-2</c:v>
                </c:pt>
                <c:pt idx="17">
                  <c:v>-1.8499999999999999E-2</c:v>
                </c:pt>
                <c:pt idx="18">
                  <c:v>-2.0799999999999999E-2</c:v>
                </c:pt>
                <c:pt idx="19">
                  <c:v>-3.0700000000000002E-2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C17-4A36-B436-2B2AFB1BE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964-4705-A1FA-7B285BA78F12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0.68169999999999997</c:v>
                </c:pt>
                <c:pt idx="1">
                  <c:v>0.21460000000000001</c:v>
                </c:pt>
                <c:pt idx="2">
                  <c:v>4.9099999999999998E-2</c:v>
                </c:pt>
                <c:pt idx="3">
                  <c:v>2.9600000000000001E-2</c:v>
                </c:pt>
                <c:pt idx="4">
                  <c:v>2.4799999999999999E-2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64-4705-A1FA-7B285BA78F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Unity Brighton BN14JD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0.50260000000000005</c:v>
                </c:pt>
                <c:pt idx="1">
                  <c:v>0.32119999999999999</c:v>
                </c:pt>
                <c:pt idx="2">
                  <c:v>7.7499999999999999E-2</c:v>
                </c:pt>
                <c:pt idx="3">
                  <c:v>6.2399999999999997E-2</c:v>
                </c:pt>
                <c:pt idx="4">
                  <c:v>3.61E-2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64-4705-A1FA-7B285BA78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-0.17910000000000001</c:v>
                </c:pt>
                <c:pt idx="1">
                  <c:v>0.1066</c:v>
                </c:pt>
                <c:pt idx="2">
                  <c:v>2.8400000000000002E-2</c:v>
                </c:pt>
                <c:pt idx="3">
                  <c:v>3.2800000000000003E-2</c:v>
                </c:pt>
                <c:pt idx="4">
                  <c:v>1.1299999999999999E-2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728-4824-8ED6-33CA5A62A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879-4FD3-BF65-29E4CAB0111A}"/>
              </c:ext>
            </c:extLst>
          </c:dPt>
          <c:cat>
            <c:strRef>
              <c:f>'Sheet1'!$A$2:$A$21</c:f>
              <c:strCache>
                <c:ptCount val="20"/>
                <c:pt idx="0">
                  <c:v>Signalman BN14QQ</c:v>
                </c:pt>
                <c:pt idx="1">
                  <c:v>McDonalds London Rd BN14JH</c:v>
                </c:pt>
                <c:pt idx="2">
                  <c:v>Joker BN14QF</c:v>
                </c:pt>
                <c:pt idx="3">
                  <c:v>KFC Brighton London Road BN14JE</c:v>
                </c:pt>
                <c:pt idx="4">
                  <c:v>Prince Albert BN14ED</c:v>
                </c:pt>
                <c:pt idx="5">
                  <c:v>North Laine BN14AA</c:v>
                </c:pt>
                <c:pt idx="6">
                  <c:v>Mash Tun BN11UJ</c:v>
                </c:pt>
                <c:pt idx="7">
                  <c:v>Hare &amp; Hounds BN14JF</c:v>
                </c:pt>
                <c:pt idx="8">
                  <c:v>Good Companions BN13TE</c:v>
                </c:pt>
                <c:pt idx="9">
                  <c:v>Waggon &amp; Horses BN11UD</c:v>
                </c:pt>
                <c:pt idx="10">
                  <c:v>Presuming Ed Coffe BN14JG</c:v>
                </c:pt>
                <c:pt idx="11">
                  <c:v>Pryzm Brighton BN12RE</c:v>
                </c:pt>
                <c:pt idx="12">
                  <c:v>Martha Gunns Brighton BN23FE</c:v>
                </c:pt>
                <c:pt idx="13">
                  <c:v>Hobgoblin BN14GU</c:v>
                </c:pt>
                <c:pt idx="14">
                  <c:v>Open House BN16BZ</c:v>
                </c:pt>
                <c:pt idx="15">
                  <c:v>Caroline Of Brunswick BN14SB</c:v>
                </c:pt>
                <c:pt idx="16">
                  <c:v>Gladstone BN23QB</c:v>
                </c:pt>
                <c:pt idx="17">
                  <c:v>New Unity Brighton BN14JD</c:v>
                </c:pt>
                <c:pt idx="18">
                  <c:v>Preston Park Tavern BN16GF</c:v>
                </c:pt>
                <c:pt idx="19">
                  <c:v>Bat And Ball BN14SB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12.792199999999999</c:v>
                </c:pt>
                <c:pt idx="1">
                  <c:v>7.2725999999999997</c:v>
                </c:pt>
                <c:pt idx="2">
                  <c:v>14.6852</c:v>
                </c:pt>
                <c:pt idx="3">
                  <c:v>9.8946000000000005</c:v>
                </c:pt>
                <c:pt idx="4">
                  <c:v>8.6719000000000008</c:v>
                </c:pt>
                <c:pt idx="5">
                  <c:v>12.137700000000001</c:v>
                </c:pt>
                <c:pt idx="6">
                  <c:v>11.242100000000001</c:v>
                </c:pt>
                <c:pt idx="7">
                  <c:v>10.9208</c:v>
                </c:pt>
                <c:pt idx="8">
                  <c:v>12.7126</c:v>
                </c:pt>
                <c:pt idx="9">
                  <c:v>10.1325</c:v>
                </c:pt>
                <c:pt idx="10">
                  <c:v>6.6755000000000004</c:v>
                </c:pt>
                <c:pt idx="11">
                  <c:v>9.9609000000000005</c:v>
                </c:pt>
                <c:pt idx="12">
                  <c:v>8.6456999999999997</c:v>
                </c:pt>
                <c:pt idx="13">
                  <c:v>8.9159000000000006</c:v>
                </c:pt>
                <c:pt idx="14">
                  <c:v>13.8668</c:v>
                </c:pt>
                <c:pt idx="15">
                  <c:v>8.2447999999999997</c:v>
                </c:pt>
                <c:pt idx="16">
                  <c:v>8.5074000000000005</c:v>
                </c:pt>
                <c:pt idx="17">
                  <c:v>10.4594</c:v>
                </c:pt>
                <c:pt idx="18">
                  <c:v>19.205100000000002</c:v>
                </c:pt>
                <c:pt idx="19">
                  <c:v>14.0396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79-4FD3-BF65-29E4CAB011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Signalman BN14QQ</c:v>
                </c:pt>
                <c:pt idx="1">
                  <c:v>McDonalds London Rd BN14JH</c:v>
                </c:pt>
                <c:pt idx="2">
                  <c:v>Joker BN14QF</c:v>
                </c:pt>
                <c:pt idx="3">
                  <c:v>KFC Brighton London Road BN14JE</c:v>
                </c:pt>
                <c:pt idx="4">
                  <c:v>Prince Albert BN14ED</c:v>
                </c:pt>
                <c:pt idx="5">
                  <c:v>North Laine BN14AA</c:v>
                </c:pt>
                <c:pt idx="6">
                  <c:v>Mash Tun BN11UJ</c:v>
                </c:pt>
                <c:pt idx="7">
                  <c:v>Hare &amp; Hounds BN14JF</c:v>
                </c:pt>
                <c:pt idx="8">
                  <c:v>Good Companions BN13TE</c:v>
                </c:pt>
                <c:pt idx="9">
                  <c:v>Waggon &amp; Horses BN11UD</c:v>
                </c:pt>
                <c:pt idx="10">
                  <c:v>Presuming Ed Coffe BN14JG</c:v>
                </c:pt>
                <c:pt idx="11">
                  <c:v>Pryzm Brighton BN12RE</c:v>
                </c:pt>
                <c:pt idx="12">
                  <c:v>Martha Gunns Brighton BN23FE</c:v>
                </c:pt>
                <c:pt idx="13">
                  <c:v>Hobgoblin BN14GU</c:v>
                </c:pt>
                <c:pt idx="14">
                  <c:v>Open House BN16BZ</c:v>
                </c:pt>
                <c:pt idx="15">
                  <c:v>Caroline Of Brunswick BN14SB</c:v>
                </c:pt>
                <c:pt idx="16">
                  <c:v>Gladstone BN23QB</c:v>
                </c:pt>
                <c:pt idx="17">
                  <c:v>New Unity Brighton BN14JD</c:v>
                </c:pt>
                <c:pt idx="18">
                  <c:v>Preston Park Tavern BN16GF</c:v>
                </c:pt>
                <c:pt idx="19">
                  <c:v>Bat And Ball BN14SB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14.389900000000001</c:v>
                </c:pt>
                <c:pt idx="1">
                  <c:v>8.4083000000000006</c:v>
                </c:pt>
                <c:pt idx="2">
                  <c:v>15.7585</c:v>
                </c:pt>
                <c:pt idx="3">
                  <c:v>10.7841</c:v>
                </c:pt>
                <c:pt idx="4">
                  <c:v>9.4192999999999998</c:v>
                </c:pt>
                <c:pt idx="5">
                  <c:v>12.81</c:v>
                </c:pt>
                <c:pt idx="6">
                  <c:v>11.872</c:v>
                </c:pt>
                <c:pt idx="7">
                  <c:v>11.4367</c:v>
                </c:pt>
                <c:pt idx="8">
                  <c:v>13.180199999999999</c:v>
                </c:pt>
                <c:pt idx="9">
                  <c:v>10.5268</c:v>
                </c:pt>
                <c:pt idx="10">
                  <c:v>7.0075000000000003</c:v>
                </c:pt>
                <c:pt idx="11">
                  <c:v>10.195600000000001</c:v>
                </c:pt>
                <c:pt idx="12">
                  <c:v>8.8127999999999993</c:v>
                </c:pt>
                <c:pt idx="13">
                  <c:v>9.0439000000000007</c:v>
                </c:pt>
                <c:pt idx="14">
                  <c:v>13.9398</c:v>
                </c:pt>
                <c:pt idx="15">
                  <c:v>8.2200000000000006</c:v>
                </c:pt>
                <c:pt idx="16">
                  <c:v>8.2019000000000002</c:v>
                </c:pt>
                <c:pt idx="17">
                  <c:v>9.8049999999999997</c:v>
                </c:pt>
                <c:pt idx="18">
                  <c:v>16.662500000000001</c:v>
                </c:pt>
                <c:pt idx="19">
                  <c:v>7.3799000000000001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79-4FD3-BF65-29E4CAB01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BN14QF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Joker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16.43%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White Collar Neighbourhoods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£9.81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80.56%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Brighton(0.43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Brighton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BN14JD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Laine Pub Company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22225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New Unity Brighton BN14JD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BN14JF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Hare &amp; Hounds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Waggon &amp; Horses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BN11UD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51.13%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31.87%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36.83%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Brakspear - L&amp;T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30520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687726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1919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1329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New Unity Brighton BN14JD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New Unity Brighton BN14JD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224576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New Unity Brighton BN14JD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New Unity Brighton BN14JD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375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New Unity Brighton BN14JD,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New Unity Brighton BN14JD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1329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New Unity Brighton BN14JD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New Unity Brighton BN14JD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£14.65M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£40.32M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£352.74M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£490.32M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New Unity Brighton BN14JD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New Unity Brighton BN14JD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687726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New Unity Brighton BN14JD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New Unity Brighton BN14JD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687726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New Unity Brighton BN14JD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New Unity Brighton BN14JD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New Unity Brighton BN14JD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233814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New Unity Brighton BN14JD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New Unity Brighton BN14JD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217381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New Unity Brighton BN14JD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New Unity Brighton BN14JD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224830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New Unity Brighton BN14JD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New Unity Brighton BN14JD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New Unity Brighton BN14JD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687726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1919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1329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1268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2026-06-02T13:18:25Z</dcterms:modified>
</cp:coreProperties>
</file>