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12192000" cy="6858000"/>
  <p:notesSz cx="6858000" cy="9144000"/>
  <p:defaultTextStyle>
    <a:defPPr defTabSz="914400">
      <a:defRPr lang="en-US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1" d="100"/>
          <a:sy n="111" d="100"/>
        </p:scale>
        <p:origin x="67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95A-4606-8F34-984FADE1C6D8}"/>
              </c:ext>
            </c:extLst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0.10730000000000001</c:v>
                </c:pt>
                <c:pt idx="1">
                  <c:v>0.1053</c:v>
                </c:pt>
                <c:pt idx="2">
                  <c:v>0.1134</c:v>
                </c:pt>
                <c:pt idx="3">
                  <c:v>0.1222</c:v>
                </c:pt>
                <c:pt idx="4">
                  <c:v>0.16969999999999999</c:v>
                </c:pt>
                <c:pt idx="5">
                  <c:v>0.22389999999999999</c:v>
                </c:pt>
                <c:pt idx="6">
                  <c:v>0.158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5A-4606-8F34-984FADE1C6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Comical PO368ES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6.7900000000000002E-2</c:v>
                </c:pt>
                <c:pt idx="1">
                  <c:v>9.2799999999999994E-2</c:v>
                </c:pt>
                <c:pt idx="2">
                  <c:v>0.13320000000000001</c:v>
                </c:pt>
                <c:pt idx="3">
                  <c:v>9.6299999999999997E-2</c:v>
                </c:pt>
                <c:pt idx="4">
                  <c:v>0.19070000000000001</c:v>
                </c:pt>
                <c:pt idx="5">
                  <c:v>0.28589999999999999</c:v>
                </c:pt>
                <c:pt idx="6">
                  <c:v>0.13289999999999999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5A-4606-8F34-984FADE1C6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Royal China PO368DE</c:v>
                </c:pt>
                <c:pt idx="1">
                  <c:v>Fins PO369JT</c:v>
                </c:pt>
              </c:strCache>
            </c:strRef>
          </c:cat>
          <c:val>
            <c:numRef>
              <c:f>'Sheet1'!$D$2:$D$19</c:f>
              <c:numCache>
                <c:formatCode>General</c:formatCode>
                <c:ptCount val="18"/>
                <c:pt idx="0">
                  <c:v>6.9729999999999999</c:v>
                </c:pt>
                <c:pt idx="1">
                  <c:v>4.9328000000000003</c:v>
                </c:pt>
                <c:pt idx="2">
                  <c:v>4.5180999999999996</c:v>
                </c:pt>
                <c:pt idx="3">
                  <c:v>3.4085999999999999</c:v>
                </c:pt>
                <c:pt idx="4">
                  <c:v>3.1684999999999999</c:v>
                </c:pt>
                <c:pt idx="5">
                  <c:v>2.7014999999999998</c:v>
                </c:pt>
                <c:pt idx="6">
                  <c:v>1.0705</c:v>
                </c:pt>
                <c:pt idx="7">
                  <c:v>0.93089999999999995</c:v>
                </c:pt>
                <c:pt idx="8">
                  <c:v>0.4965</c:v>
                </c:pt>
                <c:pt idx="9">
                  <c:v>0.122</c:v>
                </c:pt>
                <c:pt idx="10">
                  <c:v>4.7199999999999999E-2</c:v>
                </c:pt>
                <c:pt idx="11">
                  <c:v>4.0300000000000002E-2</c:v>
                </c:pt>
                <c:pt idx="12">
                  <c:v>-2.3300000000000001E-2</c:v>
                </c:pt>
                <c:pt idx="13">
                  <c:v>-0.51739999999999997</c:v>
                </c:pt>
                <c:pt idx="14">
                  <c:v>-0.78349999999999997</c:v>
                </c:pt>
                <c:pt idx="15">
                  <c:v>-0.96209999999999996</c:v>
                </c:pt>
                <c:pt idx="16">
                  <c:v>-1.4174</c:v>
                </c:pt>
                <c:pt idx="17">
                  <c:v>-4.5532000000000004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F827-407A-BDD8-B0214533FD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CFE-4240-B050-EDA8F2523CDC}"/>
              </c:ext>
            </c:extLst>
          </c:dPt>
          <c:cat>
            <c:strRef>
              <c:f>'Sheet1'!$A$2:$A$21</c:f>
              <c:strCache>
                <c:ptCount val="20"/>
                <c:pt idx="0">
                  <c:v>Sandown Pub And Kitch PO368LA</c:v>
                </c:pt>
                <c:pt idx="1">
                  <c:v>Tap Pub Sandown Lt PO368AW</c:v>
                </c:pt>
                <c:pt idx="2">
                  <c:v>Fins PO369JT</c:v>
                </c:pt>
                <c:pt idx="3">
                  <c:v>Happy Haddock PO368DF</c:v>
                </c:pt>
                <c:pt idx="4">
                  <c:v>Old Comical PO368ES</c:v>
                </c:pt>
                <c:pt idx="5">
                  <c:v>Trade Winds PO368JT</c:v>
                </c:pt>
                <c:pt idx="6">
                  <c:v>The Coffee Bubble PO368JS</c:v>
                </c:pt>
                <c:pt idx="7">
                  <c:v>Sandown Boulevard PO368AT</c:v>
                </c:pt>
                <c:pt idx="8">
                  <c:v>Old Corner Bank Ltd PO369JP</c:v>
                </c:pt>
                <c:pt idx="9">
                  <c:v>Cardamom PO368DE</c:v>
                </c:pt>
                <c:pt idx="10">
                  <c:v>Royal China PO368DE</c:v>
                </c:pt>
                <c:pt idx="11">
                  <c:v>Flanagans PO368JR</c:v>
                </c:pt>
                <c:pt idx="12">
                  <c:v>Ko Sing Take Away PO369JL</c:v>
                </c:pt>
                <c:pt idx="13">
                  <c:v>Driftwood Bar PO368AT</c:v>
                </c:pt>
                <c:pt idx="14">
                  <c:v>Ocean Deck PO368AE</c:v>
                </c:pt>
                <c:pt idx="15">
                  <c:v>Reef PO368AE</c:v>
                </c:pt>
                <c:pt idx="16">
                  <c:v>Beach Cafe PO368JR</c:v>
                </c:pt>
                <c:pt idx="17">
                  <c:v>Mccarthys PO369PS</c:v>
                </c:pt>
                <c:pt idx="18">
                  <c:v>Caulkheads PO368AY</c:v>
                </c:pt>
                <c:pt idx="19">
                  <c:v>Castle PO368HY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7.7399999999999997E-2</c:v>
                </c:pt>
                <c:pt idx="3">
                  <c:v>3.2300000000000002E-2</c:v>
                </c:pt>
                <c:pt idx="4">
                  <c:v>3.7699999999999997E-2</c:v>
                </c:pt>
                <c:pt idx="5">
                  <c:v>5.5399999999999998E-2</c:v>
                </c:pt>
                <c:pt idx="6">
                  <c:v>9.7999999999999997E-3</c:v>
                </c:pt>
                <c:pt idx="7">
                  <c:v>8.3999999999999995E-3</c:v>
                </c:pt>
                <c:pt idx="8">
                  <c:v>1.9400000000000001E-2</c:v>
                </c:pt>
                <c:pt idx="9">
                  <c:v>3.7400000000000003E-2</c:v>
                </c:pt>
                <c:pt idx="10">
                  <c:v>3.5299999999999998E-2</c:v>
                </c:pt>
                <c:pt idx="11">
                  <c:v>8.2699999999999996E-2</c:v>
                </c:pt>
                <c:pt idx="12">
                  <c:v>3.2500000000000001E-2</c:v>
                </c:pt>
                <c:pt idx="13">
                  <c:v>5.4800000000000001E-2</c:v>
                </c:pt>
                <c:pt idx="14">
                  <c:v>6.6100000000000006E-2</c:v>
                </c:pt>
                <c:pt idx="15">
                  <c:v>0.1065</c:v>
                </c:pt>
                <c:pt idx="16">
                  <c:v>6.4000000000000001E-2</c:v>
                </c:pt>
                <c:pt idx="17">
                  <c:v>3.3799999999999997E-2</c:v>
                </c:pt>
                <c:pt idx="18">
                  <c:v>0.1036</c:v>
                </c:pt>
                <c:pt idx="19">
                  <c:v>0.14230000000000001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FE-4240-B050-EDA8F2523C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Sandown Pub And Kitch PO368LA</c:v>
                </c:pt>
                <c:pt idx="1">
                  <c:v>Tap Pub Sandown Lt PO368AW</c:v>
                </c:pt>
                <c:pt idx="2">
                  <c:v>Fins PO369JT</c:v>
                </c:pt>
                <c:pt idx="3">
                  <c:v>Happy Haddock PO368DF</c:v>
                </c:pt>
                <c:pt idx="4">
                  <c:v>Old Comical PO368ES</c:v>
                </c:pt>
                <c:pt idx="5">
                  <c:v>Trade Winds PO368JT</c:v>
                </c:pt>
                <c:pt idx="6">
                  <c:v>The Coffee Bubble PO368JS</c:v>
                </c:pt>
                <c:pt idx="7">
                  <c:v>Sandown Boulevard PO368AT</c:v>
                </c:pt>
                <c:pt idx="8">
                  <c:v>Old Corner Bank Ltd PO369JP</c:v>
                </c:pt>
                <c:pt idx="9">
                  <c:v>Cardamom PO368DE</c:v>
                </c:pt>
                <c:pt idx="10">
                  <c:v>Royal China PO368DE</c:v>
                </c:pt>
                <c:pt idx="11">
                  <c:v>Flanagans PO368JR</c:v>
                </c:pt>
                <c:pt idx="12">
                  <c:v>Ko Sing Take Away PO369JL</c:v>
                </c:pt>
                <c:pt idx="13">
                  <c:v>Driftwood Bar PO368AT</c:v>
                </c:pt>
                <c:pt idx="14">
                  <c:v>Ocean Deck PO368AE</c:v>
                </c:pt>
                <c:pt idx="15">
                  <c:v>Reef PO368AE</c:v>
                </c:pt>
                <c:pt idx="16">
                  <c:v>Beach Cafe PO368JR</c:v>
                </c:pt>
                <c:pt idx="17">
                  <c:v>Mccarthys PO369PS</c:v>
                </c:pt>
                <c:pt idx="18">
                  <c:v>Caulkheads PO368AY</c:v>
                </c:pt>
                <c:pt idx="19">
                  <c:v>Castle PO368HY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9.0999999999999998E-2</c:v>
                </c:pt>
                <c:pt idx="1">
                  <c:v>3.9199999999999999E-2</c:v>
                </c:pt>
                <c:pt idx="2">
                  <c:v>9.5000000000000001E-2</c:v>
                </c:pt>
                <c:pt idx="3">
                  <c:v>4.6399999999999997E-2</c:v>
                </c:pt>
                <c:pt idx="4">
                  <c:v>5.1299999999999998E-2</c:v>
                </c:pt>
                <c:pt idx="5">
                  <c:v>6.4699999999999994E-2</c:v>
                </c:pt>
                <c:pt idx="6">
                  <c:v>1.6899999999999998E-2</c:v>
                </c:pt>
                <c:pt idx="7">
                  <c:v>1.4800000000000001E-2</c:v>
                </c:pt>
                <c:pt idx="8">
                  <c:v>2.1399999999999999E-2</c:v>
                </c:pt>
                <c:pt idx="9">
                  <c:v>3.15E-2</c:v>
                </c:pt>
                <c:pt idx="10">
                  <c:v>2.9100000000000001E-2</c:v>
                </c:pt>
                <c:pt idx="11">
                  <c:v>7.6100000000000001E-2</c:v>
                </c:pt>
                <c:pt idx="12">
                  <c:v>2.5000000000000001E-2</c:v>
                </c:pt>
                <c:pt idx="13">
                  <c:v>4.5999999999999999E-2</c:v>
                </c:pt>
                <c:pt idx="14">
                  <c:v>5.5300000000000002E-2</c:v>
                </c:pt>
                <c:pt idx="15">
                  <c:v>9.4E-2</c:v>
                </c:pt>
                <c:pt idx="16">
                  <c:v>4.9399999999999999E-2</c:v>
                </c:pt>
                <c:pt idx="17">
                  <c:v>1.89E-2</c:v>
                </c:pt>
                <c:pt idx="18">
                  <c:v>6.9500000000000006E-2</c:v>
                </c:pt>
                <c:pt idx="19">
                  <c:v>6.3700000000000007E-2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CFE-4240-B050-EDA8F2523C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Sandown Pub And Kitch PO368LA</c:v>
                </c:pt>
                <c:pt idx="1">
                  <c:v>Tap Pub Sandown Lt PO368AW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9.0999999999999998E-2</c:v>
                </c:pt>
                <c:pt idx="1">
                  <c:v>3.9199999999999999E-2</c:v>
                </c:pt>
                <c:pt idx="2">
                  <c:v>1.7600000000000001E-2</c:v>
                </c:pt>
                <c:pt idx="3">
                  <c:v>1.41E-2</c:v>
                </c:pt>
                <c:pt idx="4">
                  <c:v>1.3599999999999999E-2</c:v>
                </c:pt>
                <c:pt idx="5">
                  <c:v>9.2999999999999992E-3</c:v>
                </c:pt>
                <c:pt idx="6">
                  <c:v>7.1000000000000004E-3</c:v>
                </c:pt>
                <c:pt idx="7">
                  <c:v>6.4000000000000003E-3</c:v>
                </c:pt>
                <c:pt idx="8">
                  <c:v>2E-3</c:v>
                </c:pt>
                <c:pt idx="9">
                  <c:v>-5.8999999999999999E-3</c:v>
                </c:pt>
                <c:pt idx="10">
                  <c:v>-6.1999999999999998E-3</c:v>
                </c:pt>
                <c:pt idx="11">
                  <c:v>-6.6E-3</c:v>
                </c:pt>
                <c:pt idx="12">
                  <c:v>-7.4999999999999997E-3</c:v>
                </c:pt>
                <c:pt idx="13">
                  <c:v>-8.8000000000000005E-3</c:v>
                </c:pt>
                <c:pt idx="14">
                  <c:v>-1.0800000000000001E-2</c:v>
                </c:pt>
                <c:pt idx="15">
                  <c:v>-1.2500000000000001E-2</c:v>
                </c:pt>
                <c:pt idx="16">
                  <c:v>-1.46E-2</c:v>
                </c:pt>
                <c:pt idx="17">
                  <c:v>-1.49E-2</c:v>
                </c:pt>
                <c:pt idx="18">
                  <c:v>-3.4099999999999998E-2</c:v>
                </c:pt>
                <c:pt idx="19">
                  <c:v>-7.8600000000000003E-2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B369-45A0-9E28-C4CA8EC21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C05-4D50-938D-A14EC8928FA6}"/>
              </c:ext>
            </c:extLst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3.2899999999999999E-2</c:v>
                </c:pt>
                <c:pt idx="1">
                  <c:v>0.1036</c:v>
                </c:pt>
                <c:pt idx="2">
                  <c:v>0.20269999999999999</c:v>
                </c:pt>
                <c:pt idx="3">
                  <c:v>0.1971</c:v>
                </c:pt>
                <c:pt idx="4">
                  <c:v>0.21249999999999999</c:v>
                </c:pt>
                <c:pt idx="5">
                  <c:v>0.19070000000000001</c:v>
                </c:pt>
                <c:pt idx="6">
                  <c:v>6.0100000000000001E-2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05-4D50-938D-A14EC8928F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Comical PO368ES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0.13589999999999999</c:v>
                </c:pt>
                <c:pt idx="1">
                  <c:v>0.25359999999999999</c:v>
                </c:pt>
                <c:pt idx="2">
                  <c:v>0.2039</c:v>
                </c:pt>
                <c:pt idx="3">
                  <c:v>0.15229999999999999</c:v>
                </c:pt>
                <c:pt idx="4">
                  <c:v>0.18329999999999999</c:v>
                </c:pt>
                <c:pt idx="5">
                  <c:v>6.88E-2</c:v>
                </c:pt>
                <c:pt idx="6">
                  <c:v>1.9E-3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05-4D50-938D-A14EC8928F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0.10299999999999999</c:v>
                </c:pt>
                <c:pt idx="1">
                  <c:v>0.15</c:v>
                </c:pt>
                <c:pt idx="2">
                  <c:v>1.1999999999999999E-3</c:v>
                </c:pt>
                <c:pt idx="3">
                  <c:v>-4.48E-2</c:v>
                </c:pt>
                <c:pt idx="4">
                  <c:v>-2.92E-2</c:v>
                </c:pt>
                <c:pt idx="5">
                  <c:v>-0.12189999999999999</c:v>
                </c:pt>
                <c:pt idx="6">
                  <c:v>-5.8200000000000002E-2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EBE-4E56-93C5-7ECA00BAB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-3.9399999999999998E-2</c:v>
                </c:pt>
                <c:pt idx="1">
                  <c:v>-1.2500000000000001E-2</c:v>
                </c:pt>
                <c:pt idx="2">
                  <c:v>1.9800000000000002E-2</c:v>
                </c:pt>
                <c:pt idx="3">
                  <c:v>-2.5899999999999999E-2</c:v>
                </c:pt>
                <c:pt idx="4">
                  <c:v>2.1000000000000001E-2</c:v>
                </c:pt>
                <c:pt idx="5">
                  <c:v>6.2E-2</c:v>
                </c:pt>
                <c:pt idx="6">
                  <c:v>-2.5100000000000001E-2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8A41-4C81-8D6C-72F8F904F8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06E-4748-BF37-781A1DAA5EC4}"/>
              </c:ext>
            </c:extLst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0.2306</c:v>
                </c:pt>
                <c:pt idx="1">
                  <c:v>0.55079999999999996</c:v>
                </c:pt>
                <c:pt idx="2">
                  <c:v>0.21840000000000001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6E-4748-BF37-781A1DAA5E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Comical PO368ES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0.1797</c:v>
                </c:pt>
                <c:pt idx="1">
                  <c:v>0.67320000000000002</c:v>
                </c:pt>
                <c:pt idx="2">
                  <c:v>0.1469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6E-4748-BF37-781A1DAA5E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-5.0900000000000001E-2</c:v>
                </c:pt>
                <c:pt idx="1">
                  <c:v>0.12239999999999999</c:v>
                </c:pt>
                <c:pt idx="2">
                  <c:v>-7.1499999999999994E-2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0C01-4365-8A31-8C75F2A6E9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B5C-4958-AC75-A096F7D34449}"/>
              </c:ext>
            </c:extLst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0.45050000000000001</c:v>
                </c:pt>
                <c:pt idx="1">
                  <c:v>0.5494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5C-4958-AC75-A096F7D344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Comical PO368ES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0.34449999999999997</c:v>
                </c:pt>
                <c:pt idx="1">
                  <c:v>0.65539999999999998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5C-4958-AC75-A096F7D344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-0.106</c:v>
                </c:pt>
                <c:pt idx="1">
                  <c:v>0.106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05EB-469E-A6ED-29ABD731F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518-41BE-8B3A-094EF5825B34}"/>
              </c:ext>
            </c:extLst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0.1605</c:v>
                </c:pt>
                <c:pt idx="1">
                  <c:v>3.49E-2</c:v>
                </c:pt>
                <c:pt idx="2">
                  <c:v>0.20319999999999999</c:v>
                </c:pt>
                <c:pt idx="3">
                  <c:v>4.3499999999999997E-2</c:v>
                </c:pt>
                <c:pt idx="4">
                  <c:v>4.6899999999999997E-2</c:v>
                </c:pt>
                <c:pt idx="5">
                  <c:v>0.161</c:v>
                </c:pt>
                <c:pt idx="6">
                  <c:v>9.5399999999999999E-2</c:v>
                </c:pt>
                <c:pt idx="7">
                  <c:v>0.25419999999999998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18-41BE-8B3A-094EF5825B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Comical PO368ES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5.4300000000000001E-2</c:v>
                </c:pt>
                <c:pt idx="1">
                  <c:v>3.9399999999999998E-2</c:v>
                </c:pt>
                <c:pt idx="2">
                  <c:v>0.15579999999999999</c:v>
                </c:pt>
                <c:pt idx="3">
                  <c:v>0.1991</c:v>
                </c:pt>
                <c:pt idx="4">
                  <c:v>2.4799999999999999E-2</c:v>
                </c:pt>
                <c:pt idx="5">
                  <c:v>0.38379999999999997</c:v>
                </c:pt>
                <c:pt idx="6">
                  <c:v>9.0399999999999994E-2</c:v>
                </c:pt>
                <c:pt idx="7">
                  <c:v>5.1999999999999998E-2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18-41BE-8B3A-094EF5825B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-0.1062</c:v>
                </c:pt>
                <c:pt idx="1">
                  <c:v>4.4999999999999997E-3</c:v>
                </c:pt>
                <c:pt idx="2">
                  <c:v>-4.7399999999999998E-2</c:v>
                </c:pt>
                <c:pt idx="3">
                  <c:v>0.15559999999999999</c:v>
                </c:pt>
                <c:pt idx="4">
                  <c:v>-2.2100000000000002E-2</c:v>
                </c:pt>
                <c:pt idx="5">
                  <c:v>0.2228</c:v>
                </c:pt>
                <c:pt idx="6">
                  <c:v>-5.0000000000000001E-3</c:v>
                </c:pt>
                <c:pt idx="7">
                  <c:v>-0.20219999999999999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8441-419F-BF61-8ED7F14B6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1C1-474D-BD2B-0941A7F2F3C7}"/>
              </c:ext>
            </c:extLst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0.23960000000000001</c:v>
                </c:pt>
                <c:pt idx="1">
                  <c:v>0.1045</c:v>
                </c:pt>
                <c:pt idx="2">
                  <c:v>7.4499999999999997E-2</c:v>
                </c:pt>
                <c:pt idx="3">
                  <c:v>0.10979999999999999</c:v>
                </c:pt>
                <c:pt idx="4">
                  <c:v>5.11E-2</c:v>
                </c:pt>
                <c:pt idx="5">
                  <c:v>6.3299999999999995E-2</c:v>
                </c:pt>
                <c:pt idx="6">
                  <c:v>0.35670000000000002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C1-474D-BD2B-0941A7F2F3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Comical PO368ES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0.2087</c:v>
                </c:pt>
                <c:pt idx="1">
                  <c:v>0.1031</c:v>
                </c:pt>
                <c:pt idx="2">
                  <c:v>0.30980000000000002</c:v>
                </c:pt>
                <c:pt idx="3">
                  <c:v>4.87E-2</c:v>
                </c:pt>
                <c:pt idx="4">
                  <c:v>0.14369999999999999</c:v>
                </c:pt>
                <c:pt idx="5">
                  <c:v>5.7200000000000001E-2</c:v>
                </c:pt>
                <c:pt idx="6">
                  <c:v>0.1285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C1-474D-BD2B-0941A7F2F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-3.09E-2</c:v>
                </c:pt>
                <c:pt idx="1">
                  <c:v>-1.4E-3</c:v>
                </c:pt>
                <c:pt idx="2">
                  <c:v>0.23530000000000001</c:v>
                </c:pt>
                <c:pt idx="3">
                  <c:v>-6.1100000000000002E-2</c:v>
                </c:pt>
                <c:pt idx="4">
                  <c:v>9.2600000000000002E-2</c:v>
                </c:pt>
                <c:pt idx="5">
                  <c:v>-6.1000000000000004E-3</c:v>
                </c:pt>
                <c:pt idx="6">
                  <c:v>-0.22819999999999999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173F-40E2-B7B9-D7A4AB56EA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Old Comical PO368ES</c:v>
                </c:pt>
                <c:pt idx="1">
                  <c:v>Tap Pub Sandown Lt PO368AW</c:v>
                </c:pt>
                <c:pt idx="2">
                  <c:v>Castle PO368HY</c:v>
                </c:pt>
                <c:pt idx="3">
                  <c:v>Old Corner Bank Ltd PO369JP</c:v>
                </c:pt>
                <c:pt idx="4">
                  <c:v>Caulkheads PO368AY</c:v>
                </c:pt>
                <c:pt idx="5">
                  <c:v>Flanagans PO368JR</c:v>
                </c:pt>
                <c:pt idx="6">
                  <c:v>Reef PO368AE</c:v>
                </c:pt>
                <c:pt idx="7">
                  <c:v>Sandown Pub And Kitch PO368LA</c:v>
                </c:pt>
                <c:pt idx="8">
                  <c:v>Fins PO369JT</c:v>
                </c:pt>
                <c:pt idx="9">
                  <c:v>Cardamom PO368DE</c:v>
                </c:pt>
                <c:pt idx="10">
                  <c:v>Mccarthys PO369PS</c:v>
                </c:pt>
                <c:pt idx="11">
                  <c:v>Trade Winds PO368JT</c:v>
                </c:pt>
                <c:pt idx="12">
                  <c:v>Happy Haddock PO368DF</c:v>
                </c:pt>
                <c:pt idx="13">
                  <c:v>Ocean Deck PO368AE</c:v>
                </c:pt>
                <c:pt idx="14">
                  <c:v>Royal China PO368DE</c:v>
                </c:pt>
                <c:pt idx="15">
                  <c:v>Sandown Boulevard PO368AT</c:v>
                </c:pt>
                <c:pt idx="16">
                  <c:v>Driftwood Bar PO368AT</c:v>
                </c:pt>
                <c:pt idx="17">
                  <c:v>Beach Cafe PO368JR</c:v>
                </c:pt>
                <c:pt idx="18">
                  <c:v>The Coffee Bubble PO368JS</c:v>
                </c:pt>
                <c:pt idx="19">
                  <c:v>Ko Sing Take Away PO369JL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0.28349999999999997</c:v>
                </c:pt>
                <c:pt idx="1">
                  <c:v>0.1164</c:v>
                </c:pt>
                <c:pt idx="2">
                  <c:v>9.3100000000000002E-2</c:v>
                </c:pt>
                <c:pt idx="3">
                  <c:v>8.0399999999999999E-2</c:v>
                </c:pt>
                <c:pt idx="4">
                  <c:v>6.0499999999999998E-2</c:v>
                </c:pt>
                <c:pt idx="5">
                  <c:v>5.79E-2</c:v>
                </c:pt>
                <c:pt idx="6">
                  <c:v>5.6099999999999997E-2</c:v>
                </c:pt>
                <c:pt idx="7">
                  <c:v>2.9100000000000001E-2</c:v>
                </c:pt>
                <c:pt idx="8">
                  <c:v>2.8199999999999999E-2</c:v>
                </c:pt>
                <c:pt idx="9">
                  <c:v>2.58E-2</c:v>
                </c:pt>
                <c:pt idx="10">
                  <c:v>2.4E-2</c:v>
                </c:pt>
                <c:pt idx="11">
                  <c:v>2.1399999999999999E-2</c:v>
                </c:pt>
                <c:pt idx="12">
                  <c:v>1.7899999999999999E-2</c:v>
                </c:pt>
                <c:pt idx="13">
                  <c:v>1.7299999999999999E-2</c:v>
                </c:pt>
                <c:pt idx="14">
                  <c:v>1.67E-2</c:v>
                </c:pt>
                <c:pt idx="15">
                  <c:v>1.6199999999999999E-2</c:v>
                </c:pt>
                <c:pt idx="16">
                  <c:v>1.4999999999999999E-2</c:v>
                </c:pt>
                <c:pt idx="17">
                  <c:v>1.43E-2</c:v>
                </c:pt>
                <c:pt idx="18">
                  <c:v>1.26E-2</c:v>
                </c:pt>
                <c:pt idx="19">
                  <c:v>1.23E-2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CC-4154-A8ED-0F524110FF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9F6-414B-BC25-2FDB421A3A63}"/>
              </c:ext>
            </c:extLst>
          </c:dPt>
          <c:cat>
            <c:strRef>
              <c:f>'Sheet1'!$A$2:$A$21</c:f>
              <c:strCache>
                <c:ptCount val="20"/>
                <c:pt idx="0">
                  <c:v>Tap Pub Sandown Lt PO368AW</c:v>
                </c:pt>
                <c:pt idx="1">
                  <c:v>Sandown Pub And Kitch PO368LA</c:v>
                </c:pt>
                <c:pt idx="2">
                  <c:v>Old Comical PO368ES</c:v>
                </c:pt>
                <c:pt idx="3">
                  <c:v>Old Corner Bank Ltd PO369JP</c:v>
                </c:pt>
                <c:pt idx="4">
                  <c:v>The Coffee Bubble PO368JS</c:v>
                </c:pt>
                <c:pt idx="5">
                  <c:v>Fins PO369JT</c:v>
                </c:pt>
                <c:pt idx="6">
                  <c:v>Sandown Boulevard PO368AT</c:v>
                </c:pt>
                <c:pt idx="7">
                  <c:v>Trade Winds PO368JT</c:v>
                </c:pt>
                <c:pt idx="8">
                  <c:v>Royal China PO368DE</c:v>
                </c:pt>
                <c:pt idx="9">
                  <c:v>Driftwood Bar PO368AT</c:v>
                </c:pt>
                <c:pt idx="10">
                  <c:v>Cardamom PO368DE</c:v>
                </c:pt>
                <c:pt idx="11">
                  <c:v>Happy Haddock PO368DF</c:v>
                </c:pt>
                <c:pt idx="12">
                  <c:v>Ko Sing Take Away PO369JL</c:v>
                </c:pt>
                <c:pt idx="13">
                  <c:v>Ocean Deck PO368AE</c:v>
                </c:pt>
                <c:pt idx="14">
                  <c:v>Flanagans PO368JR</c:v>
                </c:pt>
                <c:pt idx="15">
                  <c:v>Beach Cafe PO368JR</c:v>
                </c:pt>
                <c:pt idx="16">
                  <c:v>Caulkheads PO368AY</c:v>
                </c:pt>
                <c:pt idx="17">
                  <c:v>Castle PO368HY</c:v>
                </c:pt>
                <c:pt idx="18">
                  <c:v>Reef PO368AE</c:v>
                </c:pt>
                <c:pt idx="19">
                  <c:v>Mccarthys PO369PS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0.19769999999999999</c:v>
                </c:pt>
                <c:pt idx="3">
                  <c:v>5.4300000000000001E-2</c:v>
                </c:pt>
                <c:pt idx="4">
                  <c:v>5.5999999999999999E-3</c:v>
                </c:pt>
                <c:pt idx="5">
                  <c:v>2.2700000000000001E-2</c:v>
                </c:pt>
                <c:pt idx="6">
                  <c:v>7.1999999999999998E-3</c:v>
                </c:pt>
                <c:pt idx="7">
                  <c:v>1.7000000000000001E-2</c:v>
                </c:pt>
                <c:pt idx="8">
                  <c:v>1.6899999999999998E-2</c:v>
                </c:pt>
                <c:pt idx="9">
                  <c:v>1.35E-2</c:v>
                </c:pt>
                <c:pt idx="10">
                  <c:v>2.7199999999999998E-2</c:v>
                </c:pt>
                <c:pt idx="11">
                  <c:v>2.2200000000000001E-2</c:v>
                </c:pt>
                <c:pt idx="12">
                  <c:v>2.4400000000000002E-2</c:v>
                </c:pt>
                <c:pt idx="13">
                  <c:v>2.9899999999999999E-2</c:v>
                </c:pt>
                <c:pt idx="14">
                  <c:v>7.0900000000000005E-2</c:v>
                </c:pt>
                <c:pt idx="15">
                  <c:v>2.8400000000000002E-2</c:v>
                </c:pt>
                <c:pt idx="16">
                  <c:v>8.3900000000000002E-2</c:v>
                </c:pt>
                <c:pt idx="17">
                  <c:v>0.20419999999999999</c:v>
                </c:pt>
                <c:pt idx="18">
                  <c:v>8.3000000000000004E-2</c:v>
                </c:pt>
                <c:pt idx="19">
                  <c:v>9.01E-2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F6-414B-BC25-2FDB421A3A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Tap Pub Sandown Lt PO368AW</c:v>
                </c:pt>
                <c:pt idx="1">
                  <c:v>Sandown Pub And Kitch PO368LA</c:v>
                </c:pt>
                <c:pt idx="2">
                  <c:v>Old Comical PO368ES</c:v>
                </c:pt>
                <c:pt idx="3">
                  <c:v>Old Corner Bank Ltd PO369JP</c:v>
                </c:pt>
                <c:pt idx="4">
                  <c:v>The Coffee Bubble PO368JS</c:v>
                </c:pt>
                <c:pt idx="5">
                  <c:v>Fins PO369JT</c:v>
                </c:pt>
                <c:pt idx="6">
                  <c:v>Sandown Boulevard PO368AT</c:v>
                </c:pt>
                <c:pt idx="7">
                  <c:v>Trade Winds PO368JT</c:v>
                </c:pt>
                <c:pt idx="8">
                  <c:v>Royal China PO368DE</c:v>
                </c:pt>
                <c:pt idx="9">
                  <c:v>Driftwood Bar PO368AT</c:v>
                </c:pt>
                <c:pt idx="10">
                  <c:v>Cardamom PO368DE</c:v>
                </c:pt>
                <c:pt idx="11">
                  <c:v>Happy Haddock PO368DF</c:v>
                </c:pt>
                <c:pt idx="12">
                  <c:v>Ko Sing Take Away PO369JL</c:v>
                </c:pt>
                <c:pt idx="13">
                  <c:v>Ocean Deck PO368AE</c:v>
                </c:pt>
                <c:pt idx="14">
                  <c:v>Flanagans PO368JR</c:v>
                </c:pt>
                <c:pt idx="15">
                  <c:v>Beach Cafe PO368JR</c:v>
                </c:pt>
                <c:pt idx="16">
                  <c:v>Caulkheads PO368AY</c:v>
                </c:pt>
                <c:pt idx="17">
                  <c:v>Castle PO368HY</c:v>
                </c:pt>
                <c:pt idx="18">
                  <c:v>Reef PO368AE</c:v>
                </c:pt>
                <c:pt idx="19">
                  <c:v>Mccarthys PO369PS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0.1055</c:v>
                </c:pt>
                <c:pt idx="1">
                  <c:v>2.5399999999999999E-2</c:v>
                </c:pt>
                <c:pt idx="2">
                  <c:v>0.22309999999999999</c:v>
                </c:pt>
                <c:pt idx="3">
                  <c:v>6.9500000000000006E-2</c:v>
                </c:pt>
                <c:pt idx="4">
                  <c:v>1.3899999999999999E-2</c:v>
                </c:pt>
                <c:pt idx="5">
                  <c:v>3.0599999999999999E-2</c:v>
                </c:pt>
                <c:pt idx="6">
                  <c:v>1.3899999999999999E-2</c:v>
                </c:pt>
                <c:pt idx="7">
                  <c:v>2.12E-2</c:v>
                </c:pt>
                <c:pt idx="8">
                  <c:v>1.89E-2</c:v>
                </c:pt>
                <c:pt idx="9">
                  <c:v>1.32E-2</c:v>
                </c:pt>
                <c:pt idx="10">
                  <c:v>2.69E-2</c:v>
                </c:pt>
                <c:pt idx="11">
                  <c:v>1.84E-2</c:v>
                </c:pt>
                <c:pt idx="12">
                  <c:v>1.46E-2</c:v>
                </c:pt>
                <c:pt idx="13">
                  <c:v>1.6299999999999999E-2</c:v>
                </c:pt>
                <c:pt idx="14">
                  <c:v>5.7200000000000001E-2</c:v>
                </c:pt>
                <c:pt idx="15">
                  <c:v>1.4200000000000001E-2</c:v>
                </c:pt>
                <c:pt idx="16">
                  <c:v>5.5800000000000002E-2</c:v>
                </c:pt>
                <c:pt idx="17">
                  <c:v>0.17349999999999999</c:v>
                </c:pt>
                <c:pt idx="18">
                  <c:v>5.0799999999999998E-2</c:v>
                </c:pt>
                <c:pt idx="19">
                  <c:v>3.61E-2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9F6-414B-BC25-2FDB421A3A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Tap Pub Sandown Lt PO368AW</c:v>
                </c:pt>
                <c:pt idx="1">
                  <c:v>Sandown Pub And Kitch PO368LA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0.1055</c:v>
                </c:pt>
                <c:pt idx="1">
                  <c:v>2.5399999999999999E-2</c:v>
                </c:pt>
                <c:pt idx="2">
                  <c:v>2.5399999999999999E-2</c:v>
                </c:pt>
                <c:pt idx="3">
                  <c:v>1.52E-2</c:v>
                </c:pt>
                <c:pt idx="4">
                  <c:v>8.3000000000000001E-3</c:v>
                </c:pt>
                <c:pt idx="5">
                  <c:v>7.9000000000000008E-3</c:v>
                </c:pt>
                <c:pt idx="6">
                  <c:v>6.7000000000000002E-3</c:v>
                </c:pt>
                <c:pt idx="7">
                  <c:v>4.1999999999999997E-3</c:v>
                </c:pt>
                <c:pt idx="8">
                  <c:v>2E-3</c:v>
                </c:pt>
                <c:pt idx="9">
                  <c:v>-2.9999999999999997E-4</c:v>
                </c:pt>
                <c:pt idx="10">
                  <c:v>-2.9999999999999997E-4</c:v>
                </c:pt>
                <c:pt idx="11">
                  <c:v>-3.8E-3</c:v>
                </c:pt>
                <c:pt idx="12">
                  <c:v>-9.7999999999999997E-3</c:v>
                </c:pt>
                <c:pt idx="13">
                  <c:v>-1.3599999999999999E-2</c:v>
                </c:pt>
                <c:pt idx="14">
                  <c:v>-1.37E-2</c:v>
                </c:pt>
                <c:pt idx="15">
                  <c:v>-1.4200000000000001E-2</c:v>
                </c:pt>
                <c:pt idx="16">
                  <c:v>-2.81E-2</c:v>
                </c:pt>
                <c:pt idx="17">
                  <c:v>-3.0700000000000002E-2</c:v>
                </c:pt>
                <c:pt idx="18">
                  <c:v>-3.2199999999999999E-2</c:v>
                </c:pt>
                <c:pt idx="19">
                  <c:v>-5.3999999999999999E-2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FAC3-4546-A6EF-EAE631655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95164974607409E-2"/>
          <c:y val="2.8981141881795684E-2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0.38059439953683499</c:v>
                </c:pt>
                <c:pt idx="1">
                  <c:v>0.45609313420369202</c:v>
                </c:pt>
                <c:pt idx="2">
                  <c:v>0.48009942637903602</c:v>
                </c:pt>
                <c:pt idx="3">
                  <c:v>0.78185823939862897</c:v>
                </c:pt>
                <c:pt idx="4">
                  <c:v>0.69144825214184003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52-487F-BB0A-36187F8437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E52-487F-BB0A-36187F8437E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E52-487F-BB0A-36187F8437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4.376182361874574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1528757337316E-2"/>
          <c:y val="7.4179455520350268E-2"/>
          <c:w val="0.83239026358280876"/>
          <c:h val="0.76754836815047833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Old Comical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5.4300000000000001E-2</c:v>
                </c:pt>
                <c:pt idx="1">
                  <c:v>3.9399999999999998E-2</c:v>
                </c:pt>
                <c:pt idx="2">
                  <c:v>0.15579999999999999</c:v>
                </c:pt>
                <c:pt idx="3">
                  <c:v>0.1991</c:v>
                </c:pt>
                <c:pt idx="4">
                  <c:v>2.4799999999999999E-2</c:v>
                </c:pt>
                <c:pt idx="5">
                  <c:v>0.38379999999999997</c:v>
                </c:pt>
                <c:pt idx="6">
                  <c:v>9.0399999999999994E-2</c:v>
                </c:pt>
                <c:pt idx="7">
                  <c:v>5.1999999999999998E-2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D2-42C7-B8AC-C344DD026D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0.1605</c:v>
                </c:pt>
                <c:pt idx="1">
                  <c:v>3.49E-2</c:v>
                </c:pt>
                <c:pt idx="2">
                  <c:v>0.20319999999999999</c:v>
                </c:pt>
                <c:pt idx="3">
                  <c:v>4.3499999999999997E-2</c:v>
                </c:pt>
                <c:pt idx="4">
                  <c:v>4.6899999999999997E-2</c:v>
                </c:pt>
                <c:pt idx="5">
                  <c:v>0.161</c:v>
                </c:pt>
                <c:pt idx="6">
                  <c:v>9.5399999999999999E-2</c:v>
                </c:pt>
                <c:pt idx="7">
                  <c:v>0.25419999999999998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D2-42C7-B8AC-C344DD026D9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8.8400000000000006E-2</c:v>
                </c:pt>
                <c:pt idx="1">
                  <c:v>6.0499999999999998E-2</c:v>
                </c:pt>
                <c:pt idx="2">
                  <c:v>0.28760000000000002</c:v>
                </c:pt>
                <c:pt idx="3">
                  <c:v>0.1094</c:v>
                </c:pt>
                <c:pt idx="4">
                  <c:v>0.11459999999999999</c:v>
                </c:pt>
                <c:pt idx="5">
                  <c:v>0.10979999999999999</c:v>
                </c:pt>
                <c:pt idx="6">
                  <c:v>7.0599999999999996E-2</c:v>
                </c:pt>
                <c:pt idx="7">
                  <c:v>0.15859999999999999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D2-42C7-B8AC-C344DD026D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sz="800" b="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94337913910013982"/>
          <c:w val="1"/>
          <c:h val="5.2891099389281319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9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386-42E5-97F9-695FA84926A5}"/>
              </c:ext>
            </c:extLst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0.69</c:v>
                </c:pt>
                <c:pt idx="1">
                  <c:v>0.21410000000000001</c:v>
                </c:pt>
                <c:pt idx="2">
                  <c:v>4.36E-2</c:v>
                </c:pt>
                <c:pt idx="3">
                  <c:v>2.7E-2</c:v>
                </c:pt>
                <c:pt idx="4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86-42E5-97F9-695FA84926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Old Comical PO368ES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0.39539999999999997</c:v>
                </c:pt>
                <c:pt idx="1">
                  <c:v>0.30940000000000001</c:v>
                </c:pt>
                <c:pt idx="2">
                  <c:v>0.1045</c:v>
                </c:pt>
                <c:pt idx="3">
                  <c:v>9.01E-2</c:v>
                </c:pt>
                <c:pt idx="4">
                  <c:v>0.1004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86-42E5-97F9-695FA84926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-0.29459999999999997</c:v>
                </c:pt>
                <c:pt idx="1">
                  <c:v>9.5299999999999996E-2</c:v>
                </c:pt>
                <c:pt idx="2">
                  <c:v>6.0900000000000003E-2</c:v>
                </c:pt>
                <c:pt idx="3">
                  <c:v>6.3100000000000003E-2</c:v>
                </c:pt>
                <c:pt idx="4">
                  <c:v>7.5399999999999995E-2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37BA-47B0-B10E-79FA75467D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8BC-4FB8-BEF5-419748FBCBC4}"/>
              </c:ext>
            </c:extLst>
          </c:dPt>
          <c:cat>
            <c:strRef>
              <c:f>'Sheet1'!$A$2:$A$19</c:f>
              <c:strCache>
                <c:ptCount val="18"/>
                <c:pt idx="0">
                  <c:v>Royal China PO368DE</c:v>
                </c:pt>
                <c:pt idx="1">
                  <c:v>Fins PO369JT</c:v>
                </c:pt>
                <c:pt idx="2">
                  <c:v>Ko Sing Take Away PO369JL</c:v>
                </c:pt>
                <c:pt idx="3">
                  <c:v>Beach Cafe PO368JR</c:v>
                </c:pt>
                <c:pt idx="4">
                  <c:v>Happy Haddock PO368DF</c:v>
                </c:pt>
                <c:pt idx="5">
                  <c:v>Reef PO368AE</c:v>
                </c:pt>
                <c:pt idx="6">
                  <c:v>Flanagans PO368JR</c:v>
                </c:pt>
                <c:pt idx="7">
                  <c:v>Trade Winds PO368JT</c:v>
                </c:pt>
                <c:pt idx="8">
                  <c:v>Cardamom PO368DE</c:v>
                </c:pt>
                <c:pt idx="9">
                  <c:v>Old Comical PO368ES</c:v>
                </c:pt>
                <c:pt idx="10">
                  <c:v>Mccarthys PO369PS</c:v>
                </c:pt>
                <c:pt idx="11">
                  <c:v>Old Corner Bank Ltd PO369JP</c:v>
                </c:pt>
                <c:pt idx="12">
                  <c:v>The Coffee Bubble PO368JS</c:v>
                </c:pt>
                <c:pt idx="13">
                  <c:v>Sandown Boulevard PO368AT</c:v>
                </c:pt>
                <c:pt idx="14">
                  <c:v>Ocean Deck PO368AE</c:v>
                </c:pt>
                <c:pt idx="15">
                  <c:v>Driftwood Bar PO368AT</c:v>
                </c:pt>
                <c:pt idx="16">
                  <c:v>Castle PO368HY</c:v>
                </c:pt>
                <c:pt idx="17">
                  <c:v>Caulkheads PO368AY</c:v>
                </c:pt>
              </c:strCache>
            </c:strRef>
          </c:cat>
          <c:val>
            <c:numRef>
              <c:f>'Sheet1'!$B$2:$B$19</c:f>
              <c:numCache>
                <c:formatCode>General</c:formatCode>
                <c:ptCount val="18"/>
                <c:pt idx="0">
                  <c:v>52.732900000000001</c:v>
                </c:pt>
                <c:pt idx="1">
                  <c:v>22.896899999999999</c:v>
                </c:pt>
                <c:pt idx="2">
                  <c:v>27.989899999999999</c:v>
                </c:pt>
                <c:pt idx="3">
                  <c:v>24.5684</c:v>
                </c:pt>
                <c:pt idx="4">
                  <c:v>12.939399999999999</c:v>
                </c:pt>
                <c:pt idx="5">
                  <c:v>38.711199999999998</c:v>
                </c:pt>
                <c:pt idx="6">
                  <c:v>16.4924</c:v>
                </c:pt>
                <c:pt idx="7">
                  <c:v>15.6845</c:v>
                </c:pt>
                <c:pt idx="8">
                  <c:v>43.420099999999998</c:v>
                </c:pt>
                <c:pt idx="9">
                  <c:v>9.3272999999999993</c:v>
                </c:pt>
                <c:pt idx="10">
                  <c:v>11.0154</c:v>
                </c:pt>
                <c:pt idx="11">
                  <c:v>14.5722</c:v>
                </c:pt>
                <c:pt idx="12">
                  <c:v>8.4002999999999997</c:v>
                </c:pt>
                <c:pt idx="13">
                  <c:v>12.6509</c:v>
                </c:pt>
                <c:pt idx="14">
                  <c:v>27.2775</c:v>
                </c:pt>
                <c:pt idx="15">
                  <c:v>23.6233</c:v>
                </c:pt>
                <c:pt idx="16">
                  <c:v>10.6637</c:v>
                </c:pt>
                <c:pt idx="17">
                  <c:v>20.8904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BC-4FB8-BEF5-419748FBCB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16/04/2025 - 08/04/2026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'Sheet1'!$A$2:$A$19</c:f>
              <c:strCache>
                <c:ptCount val="18"/>
                <c:pt idx="0">
                  <c:v>Royal China PO368DE</c:v>
                </c:pt>
                <c:pt idx="1">
                  <c:v>Fins PO369JT</c:v>
                </c:pt>
                <c:pt idx="2">
                  <c:v>Ko Sing Take Away PO369JL</c:v>
                </c:pt>
                <c:pt idx="3">
                  <c:v>Beach Cafe PO368JR</c:v>
                </c:pt>
                <c:pt idx="4">
                  <c:v>Happy Haddock PO368DF</c:v>
                </c:pt>
                <c:pt idx="5">
                  <c:v>Reef PO368AE</c:v>
                </c:pt>
                <c:pt idx="6">
                  <c:v>Flanagans PO368JR</c:v>
                </c:pt>
                <c:pt idx="7">
                  <c:v>Trade Winds PO368JT</c:v>
                </c:pt>
                <c:pt idx="8">
                  <c:v>Cardamom PO368DE</c:v>
                </c:pt>
                <c:pt idx="9">
                  <c:v>Old Comical PO368ES</c:v>
                </c:pt>
                <c:pt idx="10">
                  <c:v>Mccarthys PO369PS</c:v>
                </c:pt>
                <c:pt idx="11">
                  <c:v>Old Corner Bank Ltd PO369JP</c:v>
                </c:pt>
                <c:pt idx="12">
                  <c:v>The Coffee Bubble PO368JS</c:v>
                </c:pt>
                <c:pt idx="13">
                  <c:v>Sandown Boulevard PO368AT</c:v>
                </c:pt>
                <c:pt idx="14">
                  <c:v>Ocean Deck PO368AE</c:v>
                </c:pt>
                <c:pt idx="15">
                  <c:v>Driftwood Bar PO368AT</c:v>
                </c:pt>
                <c:pt idx="16">
                  <c:v>Castle PO368HY</c:v>
                </c:pt>
                <c:pt idx="17">
                  <c:v>Caulkheads PO368AY</c:v>
                </c:pt>
              </c:strCache>
            </c:strRef>
          </c:cat>
          <c:val>
            <c:numRef>
              <c:f>'Sheet1'!$C$2:$C$19</c:f>
              <c:numCache>
                <c:formatCode>General</c:formatCode>
                <c:ptCount val="18"/>
                <c:pt idx="0">
                  <c:v>59.7059</c:v>
                </c:pt>
                <c:pt idx="1">
                  <c:v>27.829699999999999</c:v>
                </c:pt>
                <c:pt idx="2">
                  <c:v>32.508000000000003</c:v>
                </c:pt>
                <c:pt idx="3">
                  <c:v>27.977</c:v>
                </c:pt>
                <c:pt idx="4">
                  <c:v>16.107900000000001</c:v>
                </c:pt>
                <c:pt idx="5">
                  <c:v>41.412700000000001</c:v>
                </c:pt>
                <c:pt idx="6">
                  <c:v>17.562899999999999</c:v>
                </c:pt>
                <c:pt idx="7">
                  <c:v>16.615400000000001</c:v>
                </c:pt>
                <c:pt idx="8">
                  <c:v>43.916600000000003</c:v>
                </c:pt>
                <c:pt idx="9">
                  <c:v>9.4492999999999991</c:v>
                </c:pt>
                <c:pt idx="10">
                  <c:v>11.0626</c:v>
                </c:pt>
                <c:pt idx="11">
                  <c:v>14.612500000000001</c:v>
                </c:pt>
                <c:pt idx="12">
                  <c:v>8.3770000000000007</c:v>
                </c:pt>
                <c:pt idx="13">
                  <c:v>12.1335</c:v>
                </c:pt>
                <c:pt idx="14">
                  <c:v>26.494</c:v>
                </c:pt>
                <c:pt idx="15">
                  <c:v>22.661200000000001</c:v>
                </c:pt>
                <c:pt idx="16">
                  <c:v>9.2462999999999997</c:v>
                </c:pt>
                <c:pt idx="17">
                  <c:v>16.337199999999999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BC-4FB8-BEF5-419748FBCB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wrap="square" anchor="b"/>
          <a:lstStyle>
            <a:lvl1pPr algn="ctr"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A778-0017-4C63-95AB-A5EF0DCCE56C}" type="datetimeFigureOut">
              <a:rPr lang="en-GB" dirty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3.xml"/><Relationship Id="rId7" Type="http://schemas.openxmlformats.org/officeDocument/2006/relationships/image" Target="../media/image20.svg"/><Relationship Id="rId12" Type="http://schemas.openxmlformats.org/officeDocument/2006/relationships/chart" Target="../charts/chart3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4.xml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6.svg"/><Relationship Id="rId7" Type="http://schemas.openxmlformats.org/officeDocument/2006/relationships/image" Target="../media/image22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Relationship Id="rId9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chart" Target="../charts/chart37.xml"/><Relationship Id="rId7" Type="http://schemas.openxmlformats.org/officeDocument/2006/relationships/image" Target="../media/image21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10" Type="http://schemas.openxmlformats.org/officeDocument/2006/relationships/chart" Target="../charts/chart38.xml"/><Relationship Id="rId4" Type="http://schemas.openxmlformats.org/officeDocument/2006/relationships/image" Target="../media/image2.sv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39.xml"/><Relationship Id="rId7" Type="http://schemas.openxmlformats.org/officeDocument/2006/relationships/image" Target="../media/image20.svg"/><Relationship Id="rId12" Type="http://schemas.openxmlformats.org/officeDocument/2006/relationships/chart" Target="../charts/chart4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4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40.xml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3" Type="http://schemas.openxmlformats.org/officeDocument/2006/relationships/chart" Target="../charts/chart43.xml"/><Relationship Id="rId7" Type="http://schemas.openxmlformats.org/officeDocument/2006/relationships/image" Target="../media/image19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1.sv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6.xml"/><Relationship Id="rId3" Type="http://schemas.openxmlformats.org/officeDocument/2006/relationships/image" Target="../media/image21.svg"/><Relationship Id="rId7" Type="http://schemas.openxmlformats.org/officeDocument/2006/relationships/image" Target="../media/image19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5.xml"/><Relationship Id="rId5" Type="http://schemas.openxmlformats.org/officeDocument/2006/relationships/image" Target="../media/image24.svg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.xml"/><Relationship Id="rId7" Type="http://schemas.openxmlformats.org/officeDocument/2006/relationships/image" Target="../media/image20.svg"/><Relationship Id="rId12" Type="http://schemas.openxmlformats.org/officeDocument/2006/relationships/chart" Target="../charts/chart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.xml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5.xml"/><Relationship Id="rId7" Type="http://schemas.openxmlformats.org/officeDocument/2006/relationships/image" Target="../media/image20.svg"/><Relationship Id="rId12" Type="http://schemas.openxmlformats.org/officeDocument/2006/relationships/chart" Target="../charts/chart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6.xml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9.xml"/><Relationship Id="rId7" Type="http://schemas.openxmlformats.org/officeDocument/2006/relationships/image" Target="../media/image20.svg"/><Relationship Id="rId12" Type="http://schemas.openxmlformats.org/officeDocument/2006/relationships/chart" Target="../charts/chart1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0.xml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3.xml"/><Relationship Id="rId7" Type="http://schemas.openxmlformats.org/officeDocument/2006/relationships/image" Target="../media/image20.svg"/><Relationship Id="rId12" Type="http://schemas.openxmlformats.org/officeDocument/2006/relationships/chart" Target="../charts/chart16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5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4.xml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17.xml"/><Relationship Id="rId7" Type="http://schemas.openxmlformats.org/officeDocument/2006/relationships/image" Target="../media/image20.svg"/><Relationship Id="rId12" Type="http://schemas.openxmlformats.org/officeDocument/2006/relationships/chart" Target="../charts/chart20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19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18.xml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1.xml"/><Relationship Id="rId7" Type="http://schemas.openxmlformats.org/officeDocument/2006/relationships/image" Target="../media/image20.svg"/><Relationship Id="rId12" Type="http://schemas.openxmlformats.org/officeDocument/2006/relationships/chart" Target="../charts/chart24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3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2.xml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5.xml"/><Relationship Id="rId7" Type="http://schemas.openxmlformats.org/officeDocument/2006/relationships/image" Target="../media/image20.svg"/><Relationship Id="rId12" Type="http://schemas.openxmlformats.org/officeDocument/2006/relationships/chart" Target="../charts/chart28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27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26.xml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9.xml"/><Relationship Id="rId7" Type="http://schemas.openxmlformats.org/officeDocument/2006/relationships/image" Target="../media/image20.svg"/><Relationship Id="rId12" Type="http://schemas.openxmlformats.org/officeDocument/2006/relationships/chart" Target="../charts/chart32.xml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chart" Target="../charts/chart31.xml"/><Relationship Id="rId5" Type="http://schemas.openxmlformats.org/officeDocument/2006/relationships/image" Target="../media/image2.svg"/><Relationship Id="rId10" Type="http://schemas.openxmlformats.org/officeDocument/2006/relationships/image" Target="../media/image23.svg"/><Relationship Id="rId4" Type="http://schemas.openxmlformats.org/officeDocument/2006/relationships/chart" Target="../charts/chart30.xml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PO369JP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Old Corner Bank Ltd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22.75%</a:t>
            </a: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White Collar Neighbourhoods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£9.45</a:t>
            </a: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South</a:t>
            </a: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65.54%</a:t>
            </a: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Sandown(0.57 miles)</a:t>
            </a: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Urban city and town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South East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Isle of Wight</a:t>
            </a: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PO368ES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T&amp;L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16891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Old Comical PO368ES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PO368AW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Tap Pub Sandown Lt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Castle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PO368HY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67.33%</a:t>
            </a: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25.36%</a:t>
            </a: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25 to 34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28.59%</a:t>
            </a: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/ Bar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Restaurant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25186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21471 Competitor Customers</a:t>
            </a: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89 Competitors</a:t>
            </a: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488 Site Customers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Comical PO368ES and 371 Chains in 1 Miles from 16/04/2025 - 08/04/2026 split by Distance travelled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Old Comical PO368ES compare versus its competitors based on travel distances?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10280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189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Old Comical PO368ES for 16/04/2025 - 08/04/2026 live</a:t>
            </a: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Old Comical PO368ES come from?</a:t>
            </a: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189 Site Customers</a:t>
            </a: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Old Comical PO368ES, who are the top 20 competitors from 371 Chains in 1 Miles for 16/04/2025 - 08/04/2026 split by Venue</a:t>
            </a: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Old Comical PO368ES also visit?</a:t>
            </a: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488 Site Customers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Old Comical PO368ES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488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Old Comical PO368ES compare to the national average (1 = low, 10 = high)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Data Type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Name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250m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500m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1 mile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 mile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3 miles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 mile Spend vs National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Annual Sales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£3.73M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£5.59M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£7.57M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£27.15M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 - Thu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Fri - Sat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40.0%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 to 24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 to 34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 to 44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 to 54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 to 64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 to 74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75+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Business Elite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Prosperous Professionals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Flourishing Society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Content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Collar Neighbourhoods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Enterprising Mainstream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Paying The Mortgage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Cash Conscious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 A Budget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AB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C1C2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40861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3357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6725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kern="8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Old Comical PO368ES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Our Local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£6500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graphicFrame>
        <p:nvGraphicFramePr>
          <p:cNvPr id="36" name="Table 36"/>
          <p:cNvGraphicFramePr/>
          <p:nvPr/>
        </p:nvGraphicFramePr>
        <p:xfrm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Comical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5.43%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15.58%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19.91%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38.38%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9.04%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5.20%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1929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16.05%</a:t>
                      </a:r>
                    </a:p>
                  </a:txBody>
                  <a:tcPr horzOverflow="overflow">
                    <a:solidFill>
                      <a:srgbClr val="F8696B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3.49%</a:t>
                      </a:r>
                    </a:p>
                  </a:txBody>
                  <a:tcPr horzOverflow="overflow">
                    <a:solidFill>
                      <a:srgbClr val="5A8AC6">
                        <a:alpha val="35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20.32%</a:t>
                      </a:r>
                    </a:p>
                  </a:txBody>
                  <a:tcPr horzOverflow="overflow">
                    <a:solidFill>
                      <a:srgbClr val="F8696B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4.35%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4.69%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16.10%</a:t>
                      </a:r>
                    </a:p>
                  </a:txBody>
                  <a:tcPr horzOverflow="overflow">
                    <a:solidFill>
                      <a:srgbClr val="F8696B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9.54%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25.42%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95121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8.84%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6.05%</a:t>
                      </a:r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28.76%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10.94%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11.46%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10.98%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15.86%</a:t>
                      </a:r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Comical vs 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-10.62%</a:t>
                      </a:r>
                    </a:p>
                  </a:txBody>
                  <a:tcPr horzOverflow="overflow">
                    <a:solidFill>
                      <a:srgbClr val="C04242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0.45%</a:t>
                      </a:r>
                    </a:p>
                  </a:txBody>
                  <a:tcPr horzOverflow="overflow">
                    <a:solidFill>
                      <a:srgbClr val="C04242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-4.74%</a:t>
                      </a:r>
                    </a:p>
                  </a:txBody>
                  <a:tcPr horzOverflow="overflow">
                    <a:solidFill>
                      <a:srgbClr val="C04242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15.56%</a:t>
                      </a:r>
                    </a:p>
                  </a:txBody>
                  <a:tcPr horzOverflow="overflow">
                    <a:solidFill>
                      <a:srgbClr val="4FC042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-2.21%</a:t>
                      </a:r>
                    </a:p>
                  </a:txBody>
                  <a:tcPr horzOverflow="overflow">
                    <a:solidFill>
                      <a:srgbClr val="C04242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22.28%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-0.50%</a:t>
                      </a:r>
                    </a:p>
                  </a:txBody>
                  <a:tcPr horzOverflow="overflow">
                    <a:solidFill>
                      <a:srgbClr val="C04242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-20.22%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Comical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-3.41%</a:t>
                      </a:r>
                    </a:p>
                  </a:txBody>
                  <a:tcPr horzOverflow="overflow">
                    <a:solidFill>
                      <a:srgbClr val="C04242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-2.11%</a:t>
                      </a:r>
                    </a:p>
                  </a:txBody>
                  <a:tcPr horzOverflow="overflow">
                    <a:solidFill>
                      <a:srgbClr val="C04242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-13.18%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8.97%</a:t>
                      </a:r>
                    </a:p>
                  </a:txBody>
                  <a:tcPr horzOverflow="overflow">
                    <a:solidFill>
                      <a:srgbClr val="4FC042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-8.98%</a:t>
                      </a:r>
                    </a:p>
                  </a:txBody>
                  <a:tcPr horzOverflow="overflow">
                    <a:solidFill>
                      <a:srgbClr val="C04242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27.40%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1.98%</a:t>
                      </a:r>
                    </a:p>
                  </a:txBody>
                  <a:tcPr horzOverflow="overflow">
                    <a:solidFill>
                      <a:srgbClr val="C04242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-10.66%</a:t>
                      </a:r>
                    </a:p>
                  </a:txBody>
                  <a:tcPr horzOverflow="overflow">
                    <a:solidFill>
                      <a:srgbClr val="C04242">
                        <a:alpha val="9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7.21%</a:t>
                      </a:r>
                    </a:p>
                  </a:txBody>
                  <a:tcPr horzOverflow="overflow">
                    <a:solidFill>
                      <a:srgbClr val="4FC042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-2.56%</a:t>
                      </a:r>
                    </a:p>
                  </a:txBody>
                  <a:tcPr horzOverflow="overflow">
                    <a:solidFill>
                      <a:srgbClr val="C04242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-8.44%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-6.59%</a:t>
                      </a:r>
                    </a:p>
                  </a:txBody>
                  <a:tcPr horzOverflow="overflow">
                    <a:solidFill>
                      <a:srgbClr val="C04242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-6.77%</a:t>
                      </a:r>
                    </a:p>
                  </a:txBody>
                  <a:tcPr horzOverflow="overflow">
                    <a:solidFill>
                      <a:srgbClr val="C04242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5.12%</a:t>
                      </a:r>
                    </a:p>
                  </a:txBody>
                  <a:tcPr horzOverflow="overflow">
                    <a:solidFill>
                      <a:srgbClr val="4FC042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2.48%</a:t>
                      </a:r>
                    </a:p>
                  </a:txBody>
                  <a:tcPr horzOverflow="overflow">
                    <a:solidFill>
                      <a:srgbClr val="4FC042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9.56%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graphicFrame>
        <p:nvGraphicFramePr>
          <p:cNvPr id="29" name="Table 29"/>
          <p:cNvGraphicFramePr/>
          <p:nvPr/>
        </p:nvGraphicFramePr>
        <p:xfrm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Comical PO368ES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5.43%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15.58%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19.91%</a:t>
                      </a:r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38.38%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9.04%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5.20%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Tap Pub Sandown Lt PO368AW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8.93%</a:t>
                      </a:r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3.54%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17.30%</a:t>
                      </a:r>
                    </a:p>
                  </a:txBody>
                  <a:tcPr horzOverflow="overflow">
                    <a:solidFill>
                      <a:srgbClr val="F8696B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23.96%</a:t>
                      </a:r>
                    </a:p>
                  </a:txBody>
                  <a:tcPr horzOverflow="overflow">
                    <a:solidFill>
                      <a:srgbClr val="F8696B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3.61%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14.14%</a:t>
                      </a:r>
                    </a:p>
                  </a:txBody>
                  <a:tcPr horzOverflow="overflow">
                    <a:solidFill>
                      <a:srgbClr val="F8696B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25.77%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Castle PO368HY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12.30%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3.57%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26.76%</a:t>
                      </a:r>
                    </a:p>
                  </a:txBody>
                  <a:tcPr horzOverflow="overflow">
                    <a:solidFill>
                      <a:srgbClr val="F8696B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30.73%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6.88%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6.26%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11.29%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Old Corner Bank Ltd PO369JP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13.38%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33.29%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6.47%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3.91%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9.30%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28.30%</a:t>
                      </a:r>
                    </a:p>
                  </a:txBody>
                  <a:tcPr horzOverflow="overflow">
                    <a:solidFill>
                      <a:srgbClr val="F8696B">
                        <a:alpha val="8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Caulkheads PO368AY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26.38%</a:t>
                      </a:r>
                    </a:p>
                  </a:txBody>
                  <a:tcPr horzOverflow="overflow">
                    <a:solidFill>
                      <a:srgbClr val="F8696B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4.00%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32.89%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3.93%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17.02%</a:t>
                      </a:r>
                    </a:p>
                  </a:txBody>
                  <a:tcPr horzOverflow="overflow">
                    <a:solidFill>
                      <a:srgbClr val="5A8AC6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6.51%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6.99%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Flanagans PO368JR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9.89%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4.12%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27.57%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4.70%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7.32%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18.43%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9.51%</a:t>
                      </a:r>
                    </a:p>
                  </a:txBody>
                  <a:tcPr horzOverflow="overflow">
                    <a:solidFill>
                      <a:srgbClr val="5A8AC6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18.42%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Reef PO368AE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9.76%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3.95%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18.22%</a:t>
                      </a:r>
                    </a:p>
                  </a:txBody>
                  <a:tcPr horzOverflow="overflow">
                    <a:solidFill>
                      <a:srgbClr val="5A8AC6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2.74%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12.63%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14.25%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36.25%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Sandown Pub And Kitch PO368LA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21.71%</a:t>
                      </a:r>
                    </a:p>
                  </a:txBody>
                  <a:tcPr horzOverflow="overflow">
                    <a:solidFill>
                      <a:srgbClr val="F8696B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3.85%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18.08%</a:t>
                      </a:r>
                    </a:p>
                  </a:txBody>
                  <a:tcPr horzOverflow="overflow">
                    <a:solidFill>
                      <a:srgbClr val="F8696B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5.44%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3.39%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25.64%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4.66%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17.20%</a:t>
                      </a:r>
                    </a:p>
                  </a:txBody>
                  <a:tcPr horzOverflow="overflow">
                    <a:solidFill>
                      <a:srgbClr val="F8696B">
                        <a:alpha val="619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Fins PO369JT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7.75%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0.75%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14.82%</a:t>
                      </a:r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0.79%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3.74%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24.53%</a:t>
                      </a:r>
                    </a:p>
                  </a:txBody>
                  <a:tcPr horzOverflow="overflow">
                    <a:solidFill>
                      <a:srgbClr val="F8696B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12.82%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34.77%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Cardamom PO368DE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13.40%</a:t>
                      </a:r>
                    </a:p>
                  </a:txBody>
                  <a:tcPr horzOverflow="overflow">
                    <a:solidFill>
                      <a:srgbClr val="5A8AC6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6.56%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31.50%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2.92%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6.91%</a:t>
                      </a:r>
                    </a:p>
                  </a:txBody>
                  <a:tcPr horzOverflow="overflow">
                    <a:solidFill>
                      <a:srgbClr val="5A8AC6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12.51%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10.00%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16.16%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Mccarthys PO369PS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27.75%</a:t>
                      </a:r>
                    </a:p>
                  </a:txBody>
                  <a:tcPr horzOverflow="overflow">
                    <a:solidFill>
                      <a:srgbClr val="F8696B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1.96%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12.52%</a:t>
                      </a:r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0.57%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47.16%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0.46%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Trade Winds PO368JT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5.78%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4.22%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23.19%</a:t>
                      </a:r>
                    </a:p>
                  </a:txBody>
                  <a:tcPr horzOverflow="overflow">
                    <a:solidFill>
                      <a:srgbClr val="F8696B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0.37%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7.46%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8.82%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9.08%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41.06%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Happy Haddock PO368DF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29.08%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6.95%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25.41%</a:t>
                      </a:r>
                    </a:p>
                  </a:txBody>
                  <a:tcPr horzOverflow="overflow">
                    <a:solidFill>
                      <a:srgbClr val="F8696B">
                        <a:alpha val="8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4.07%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3.68%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9.25%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8.74%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12.78%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Ocean Deck PO368AE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13.19%</a:t>
                      </a:r>
                    </a:p>
                  </a:txBody>
                  <a:tcPr horzOverflow="overflow">
                    <a:solidFill>
                      <a:srgbClr val="F8696B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4.72%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22.72%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8.28%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18.19%</a:t>
                      </a:r>
                    </a:p>
                  </a:txBody>
                  <a:tcPr horzOverflow="overflow">
                    <a:solidFill>
                      <a:srgbClr val="F8696B">
                        <a:alpha val="7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8.41%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21.81%</a:t>
                      </a:r>
                    </a:p>
                  </a:txBody>
                  <a:tcPr horzOverflow="overflow">
                    <a:solidFill>
                      <a:srgbClr val="F8696B">
                        <a:alpha val="949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Royal China PO368DE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13.70%</a:t>
                      </a:r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15.86%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4.03%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15.09%</a:t>
                      </a:r>
                    </a:p>
                  </a:txBody>
                  <a:tcPr horzOverflow="overflow">
                    <a:solidFill>
                      <a:srgbClr val="5A8AC6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4.34%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11.87%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35.08%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Sandown Boulevard PO368AT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31.13%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2.21%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17.01%</a:t>
                      </a:r>
                    </a:p>
                  </a:txBody>
                  <a:tcPr horzOverflow="overflow">
                    <a:solidFill>
                      <a:srgbClr val="F8696B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1.06%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2.78%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8.61%</a:t>
                      </a:r>
                    </a:p>
                  </a:txBody>
                  <a:tcPr horzOverflow="overflow">
                    <a:solidFill>
                      <a:srgbClr val="5A8AC6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15.01%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22.15%</a:t>
                      </a:r>
                    </a:p>
                  </a:txBody>
                  <a:tcPr horzOverflow="overflow">
                    <a:solidFill>
                      <a:srgbClr val="F8696B">
                        <a:alpha val="6980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Driftwood Bar PO368AT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13.43%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16.87%</a:t>
                      </a:r>
                    </a:p>
                  </a:txBody>
                  <a:tcPr horzOverflow="overflow">
                    <a:solidFill>
                      <a:srgbClr val="F8696B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2.64%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8.99%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8.94%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20.33%</a:t>
                      </a:r>
                    </a:p>
                  </a:txBody>
                  <a:tcPr horzOverflow="overflow">
                    <a:solidFill>
                      <a:srgbClr val="F8696B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26.60%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Beach Cafe PO368JR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19.74%</a:t>
                      </a:r>
                    </a:p>
                  </a:txBody>
                  <a:tcPr horzOverflow="overflow">
                    <a:solidFill>
                      <a:srgbClr val="F8696B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2.92%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28.96%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2.54%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8.46%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10.31%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27.03%</a:t>
                      </a:r>
                    </a:p>
                  </a:txBody>
                  <a:tcPr horzOverflow="overflow">
                    <a:solidFill>
                      <a:srgbClr val="F8696B">
                        <a:alpha val="9294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Coffee Bubble PO368JS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9.07%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0.57%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25.69%</a:t>
                      </a:r>
                    </a:p>
                  </a:txBody>
                  <a:tcPr horzOverflow="overflow">
                    <a:solidFill>
                      <a:srgbClr val="F8696B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0.18%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5.41%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16.14%</a:t>
                      </a:r>
                    </a:p>
                  </a:txBody>
                  <a:tcPr horzOverflow="overflow">
                    <a:solidFill>
                      <a:srgbClr val="F8696B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10.63%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32.28%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Ko Sing Take Away PO369JL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17.89%</a:t>
                      </a:r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5.21%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15.89%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0.64%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2.18%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8.38%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11.29%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38.47%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Sundial Cafe PO368AS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15.21%</a:t>
                      </a:r>
                    </a:p>
                  </a:txBody>
                  <a:tcPr horzOverflow="overflow">
                    <a:solidFill>
                      <a:srgbClr val="5A8AC6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17.66%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2.32%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5.31%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13.29%</a:t>
                      </a:r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6.67%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37.23%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Bayleaf Lake PO369JL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32.81%</a:t>
                      </a:r>
                    </a:p>
                  </a:txBody>
                  <a:tcPr horzOverflow="overflow">
                    <a:solidFill>
                      <a:srgbClr val="F8696B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6.84%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1.88%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0.80%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11.57%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6.40%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39.66%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Buttie Box PO368AN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15.98%</a:t>
                      </a:r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6.29%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14.63%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6.49%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26.64%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6.78%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18.50%</a:t>
                      </a:r>
                    </a:p>
                  </a:txBody>
                  <a:tcPr horzOverflow="overflow">
                    <a:solidFill>
                      <a:srgbClr val="F8696B">
                        <a:alpha val="6313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Lake Kebab House PO369JL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23.53%</a:t>
                      </a:r>
                    </a:p>
                  </a:txBody>
                  <a:tcPr horzOverflow="overflow">
                    <a:solidFill>
                      <a:srgbClr val="F8696B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8.94%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0.94%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2.33%</a:t>
                      </a:r>
                    </a:p>
                  </a:txBody>
                  <a:tcPr horzOverflow="overflow">
                    <a:solidFill>
                      <a:srgbClr val="5A8AC6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33.78%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0.48%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29.97%</a:t>
                      </a:r>
                    </a:p>
                  </a:txBody>
                  <a:tcPr horzOverflow="overflow">
                    <a:solidFill>
                      <a:srgbClr val="F8696B">
                        <a:alpha val="8901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Ajs Takeaway PO369JP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14.47%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5.17%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26.49%</a:t>
                      </a:r>
                    </a:p>
                  </a:txBody>
                  <a:tcPr horzOverflow="overflow">
                    <a:solidFill>
                      <a:srgbClr val="F8696B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2.53%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8.42%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10.93%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31.95%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Comical PO368ES and 371 Chains in 1 Miles from 16/04/2025 - 08/04/2026 split by Day of Week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Old Comical PO368ES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21471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488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Old Comical PO368ES and 371 Chains in 1 Miles from 16/04/2025 - 08/04/2026 and the number of visits made Per Annum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Old Comical PO368ES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21471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488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488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Old Comical PO368ES and 371 Chains in 1 Miles from 16/04/2025 - 08/04/2026 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488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Comical PO368ES and 371 Chains in 1 Miles from 16/04/2025 - 08/04/2026 split by Age Range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Old Comical PO368ES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10696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200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Comical PO368ES and 371 Chains in 1 Miles from 16/04/2025 - 08/04/2026 split by Affluence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Old Comical PO368ES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9988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Comical PO368ES and 371 Chains in 1 Miles from 16/04/2025 - 08/04/2026 split by Gender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Old Comical PO368ES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10289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189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Old Comical PO368ES and 371 Chains in 1 Miles from 16/04/2025 - 08/04/2026 split by Segment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Old Comical PO368ES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371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16/04/2025 - 08/04/2026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16891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Old Comical PO368ES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21471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89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488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8489</TotalTime>
  <Pages>0</Pages>
  <Words>2035</Words>
  <Characters>0</Characters>
  <Application>Microsoft Office PowerPoint</Application>
  <PresentationFormat>Widescreen</PresentationFormat>
  <Lines>0</Lines>
  <Paragraphs>809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Hospitality Data Insights Ltd</dc:creator>
  <cp:lastModifiedBy>Danielle Boothroyd</cp:lastModifiedBy>
  <cp:revision>134</cp:revision>
  <dcterms:created xsi:type="dcterms:W3CDTF">2023-02-27T15:44:52Z</dcterms:created>
  <dcterms:modified xsi:type="dcterms:W3CDTF">2026-08-03T14:27:31Z</dcterms:modified>
</cp:coreProperties>
</file>