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8C-454E-9F78-A0C8EF8296C6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0.105</c:v>
                </c:pt>
                <c:pt idx="1">
                  <c:v>0.1095</c:v>
                </c:pt>
                <c:pt idx="2">
                  <c:v>0.12429999999999999</c:v>
                </c:pt>
                <c:pt idx="3">
                  <c:v>0.12939999999999999</c:v>
                </c:pt>
                <c:pt idx="4">
                  <c:v>0.17630000000000001</c:v>
                </c:pt>
                <c:pt idx="5">
                  <c:v>0.1973</c:v>
                </c:pt>
                <c:pt idx="6">
                  <c:v>0.1578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8C-454E-9F78-A0C8EF8296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Pig BD215HS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9.2200000000000004E-2</c:v>
                </c:pt>
                <c:pt idx="1">
                  <c:v>0.1232</c:v>
                </c:pt>
                <c:pt idx="2">
                  <c:v>8.2600000000000007E-2</c:v>
                </c:pt>
                <c:pt idx="3">
                  <c:v>0.1313</c:v>
                </c:pt>
                <c:pt idx="4">
                  <c:v>0.247</c:v>
                </c:pt>
                <c:pt idx="5">
                  <c:v>0.20230000000000001</c:v>
                </c:pt>
                <c:pt idx="6">
                  <c:v>0.1211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8C-454E-9F78-A0C8EF829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Great Northern BD215EH</c:v>
                </c:pt>
                <c:pt idx="1">
                  <c:v>Brown Cow Inn BD212LQ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3.5015000000000001</c:v>
                </c:pt>
                <c:pt idx="1">
                  <c:v>3.0514000000000001</c:v>
                </c:pt>
                <c:pt idx="2">
                  <c:v>2.3022999999999998</c:v>
                </c:pt>
                <c:pt idx="3">
                  <c:v>2.2208000000000001</c:v>
                </c:pt>
                <c:pt idx="4">
                  <c:v>1.2614000000000001</c:v>
                </c:pt>
                <c:pt idx="5">
                  <c:v>1.1776</c:v>
                </c:pt>
                <c:pt idx="6">
                  <c:v>0.99990000000000001</c:v>
                </c:pt>
                <c:pt idx="7">
                  <c:v>0.99419999999999997</c:v>
                </c:pt>
                <c:pt idx="8">
                  <c:v>0.93899999999999995</c:v>
                </c:pt>
                <c:pt idx="9">
                  <c:v>0.6845</c:v>
                </c:pt>
                <c:pt idx="10">
                  <c:v>0.62970000000000004</c:v>
                </c:pt>
                <c:pt idx="11">
                  <c:v>0.51949999999999996</c:v>
                </c:pt>
                <c:pt idx="12">
                  <c:v>0.50939999999999996</c:v>
                </c:pt>
                <c:pt idx="13">
                  <c:v>0.4723</c:v>
                </c:pt>
                <c:pt idx="14">
                  <c:v>0.26840000000000003</c:v>
                </c:pt>
                <c:pt idx="15">
                  <c:v>6.7999999999999996E-3</c:v>
                </c:pt>
                <c:pt idx="16">
                  <c:v>-0.11509999999999999</c:v>
                </c:pt>
                <c:pt idx="17">
                  <c:v>-0.38900000000000001</c:v>
                </c:pt>
                <c:pt idx="18">
                  <c:v>-0.5454</c:v>
                </c:pt>
                <c:pt idx="19">
                  <c:v>-1.7233000000000001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1AE-4B50-8B22-E209412B4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28-4B6D-9783-71F3DBDB6DB3}"/>
              </c:ext>
            </c:extLst>
          </c:dPt>
          <c:cat>
            <c:strRef>
              <c:f>'Sheet1'!$A$2:$A$21</c:f>
              <c:strCache>
                <c:ptCount val="20"/>
                <c:pt idx="0">
                  <c:v>Greggs BD213QE</c:v>
                </c:pt>
                <c:pt idx="1">
                  <c:v>KFC Keighley BD213NJ</c:v>
                </c:pt>
                <c:pt idx="2">
                  <c:v>Pilkys Sports Club &amp;  Bar BD215JU</c:v>
                </c:pt>
                <c:pt idx="3">
                  <c:v>Albert Hotel BD211AA</c:v>
                </c:pt>
                <c:pt idx="4">
                  <c:v>Brown Cow Inn BD212LQ</c:v>
                </c:pt>
                <c:pt idx="5">
                  <c:v>McDonalds Keighley Hard Ings Rd BD213NB</c:v>
                </c:pt>
                <c:pt idx="6">
                  <c:v>Red Pig BD215HS</c:v>
                </c:pt>
                <c:pt idx="7">
                  <c:v>Great Northern BD215EH</c:v>
                </c:pt>
                <c:pt idx="8">
                  <c:v>The Reservoir BD212NP</c:v>
                </c:pt>
                <c:pt idx="9">
                  <c:v>Boltmakers Arms BD215HX</c:v>
                </c:pt>
                <c:pt idx="10">
                  <c:v>Shoulder Of Mutton BD214NG</c:v>
                </c:pt>
                <c:pt idx="11">
                  <c:v>Taylors On The Green BD215HT</c:v>
                </c:pt>
                <c:pt idx="12">
                  <c:v>Greggs BD213PT</c:v>
                </c:pt>
                <c:pt idx="13">
                  <c:v>Commercial Hotel Keighley BD215HS</c:v>
                </c:pt>
                <c:pt idx="14">
                  <c:v>Bar 61 BD215HT</c:v>
                </c:pt>
                <c:pt idx="15">
                  <c:v>The Livery Rooms BD213AA</c:v>
                </c:pt>
                <c:pt idx="16">
                  <c:v>Cavendish Keighley BD213RL</c:v>
                </c:pt>
                <c:pt idx="17">
                  <c:v>Royal Oak BD211QD</c:v>
                </c:pt>
                <c:pt idx="18">
                  <c:v>Three Horses (Keighley) BD226BZ</c:v>
                </c:pt>
                <c:pt idx="19">
                  <c:v>Toby Carvery Keighley BD214BB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3.0200000000000001E-2</c:v>
                </c:pt>
                <c:pt idx="1">
                  <c:v>0.1118</c:v>
                </c:pt>
                <c:pt idx="2">
                  <c:v>2.52E-2</c:v>
                </c:pt>
                <c:pt idx="3">
                  <c:v>2.5100000000000001E-2</c:v>
                </c:pt>
                <c:pt idx="4">
                  <c:v>7.0000000000000001E-3</c:v>
                </c:pt>
                <c:pt idx="5">
                  <c:v>0.374</c:v>
                </c:pt>
                <c:pt idx="6">
                  <c:v>1.0800000000000001E-2</c:v>
                </c:pt>
                <c:pt idx="7">
                  <c:v>1.43E-2</c:v>
                </c:pt>
                <c:pt idx="8">
                  <c:v>3.5999999999999999E-3</c:v>
                </c:pt>
                <c:pt idx="9">
                  <c:v>1.41E-2</c:v>
                </c:pt>
                <c:pt idx="10">
                  <c:v>4.1999999999999997E-3</c:v>
                </c:pt>
                <c:pt idx="11">
                  <c:v>3.5999999999999997E-2</c:v>
                </c:pt>
                <c:pt idx="12">
                  <c:v>4.4999999999999998E-2</c:v>
                </c:pt>
                <c:pt idx="13">
                  <c:v>9.7999999999999997E-3</c:v>
                </c:pt>
                <c:pt idx="14">
                  <c:v>9.7000000000000003E-3</c:v>
                </c:pt>
                <c:pt idx="15">
                  <c:v>4.87E-2</c:v>
                </c:pt>
                <c:pt idx="16">
                  <c:v>1.9E-2</c:v>
                </c:pt>
                <c:pt idx="17">
                  <c:v>2.64E-2</c:v>
                </c:pt>
                <c:pt idx="18">
                  <c:v>4.9000000000000002E-2</c:v>
                </c:pt>
                <c:pt idx="19">
                  <c:v>0.1351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28-4B6D-9783-71F3DBDB6D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Greggs BD213QE</c:v>
                </c:pt>
                <c:pt idx="1">
                  <c:v>KFC Keighley BD213NJ</c:v>
                </c:pt>
                <c:pt idx="2">
                  <c:v>Pilkys Sports Club &amp;  Bar BD215JU</c:v>
                </c:pt>
                <c:pt idx="3">
                  <c:v>Albert Hotel BD211AA</c:v>
                </c:pt>
                <c:pt idx="4">
                  <c:v>Brown Cow Inn BD212LQ</c:v>
                </c:pt>
                <c:pt idx="5">
                  <c:v>McDonalds Keighley Hard Ings Rd BD213NB</c:v>
                </c:pt>
                <c:pt idx="6">
                  <c:v>Red Pig BD215HS</c:v>
                </c:pt>
                <c:pt idx="7">
                  <c:v>Great Northern BD215EH</c:v>
                </c:pt>
                <c:pt idx="8">
                  <c:v>The Reservoir BD212NP</c:v>
                </c:pt>
                <c:pt idx="9">
                  <c:v>Boltmakers Arms BD215HX</c:v>
                </c:pt>
                <c:pt idx="10">
                  <c:v>Shoulder Of Mutton BD214NG</c:v>
                </c:pt>
                <c:pt idx="11">
                  <c:v>Taylors On The Green BD215HT</c:v>
                </c:pt>
                <c:pt idx="12">
                  <c:v>Greggs BD213PT</c:v>
                </c:pt>
                <c:pt idx="13">
                  <c:v>Commercial Hotel Keighley BD215HS</c:v>
                </c:pt>
                <c:pt idx="14">
                  <c:v>Bar 61 BD215HT</c:v>
                </c:pt>
                <c:pt idx="15">
                  <c:v>The Livery Rooms BD213AA</c:v>
                </c:pt>
                <c:pt idx="16">
                  <c:v>Cavendish Keighley BD213RL</c:v>
                </c:pt>
                <c:pt idx="17">
                  <c:v>Royal Oak BD211QD</c:v>
                </c:pt>
                <c:pt idx="18">
                  <c:v>Three Horses (Keighley) BD226BZ</c:v>
                </c:pt>
                <c:pt idx="19">
                  <c:v>Toby Carvery Keighley BD214BB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4.3200000000000002E-2</c:v>
                </c:pt>
                <c:pt idx="1">
                  <c:v>0.12139999999999999</c:v>
                </c:pt>
                <c:pt idx="2">
                  <c:v>3.3799999999999997E-2</c:v>
                </c:pt>
                <c:pt idx="3">
                  <c:v>3.2000000000000001E-2</c:v>
                </c:pt>
                <c:pt idx="4">
                  <c:v>1.3100000000000001E-2</c:v>
                </c:pt>
                <c:pt idx="5">
                  <c:v>0.37930000000000003</c:v>
                </c:pt>
                <c:pt idx="6">
                  <c:v>1.6E-2</c:v>
                </c:pt>
                <c:pt idx="7">
                  <c:v>1.72E-2</c:v>
                </c:pt>
                <c:pt idx="8">
                  <c:v>6.3E-3</c:v>
                </c:pt>
                <c:pt idx="9">
                  <c:v>1.66E-2</c:v>
                </c:pt>
                <c:pt idx="10">
                  <c:v>6.4999999999999997E-3</c:v>
                </c:pt>
                <c:pt idx="11">
                  <c:v>3.4500000000000003E-2</c:v>
                </c:pt>
                <c:pt idx="12">
                  <c:v>4.2900000000000001E-2</c:v>
                </c:pt>
                <c:pt idx="13">
                  <c:v>7.3000000000000001E-3</c:v>
                </c:pt>
                <c:pt idx="14">
                  <c:v>5.5999999999999999E-3</c:v>
                </c:pt>
                <c:pt idx="15">
                  <c:v>4.2500000000000003E-2</c:v>
                </c:pt>
                <c:pt idx="16">
                  <c:v>1.2500000000000001E-2</c:v>
                </c:pt>
                <c:pt idx="17">
                  <c:v>1.6799999999999999E-2</c:v>
                </c:pt>
                <c:pt idx="18">
                  <c:v>3.6400000000000002E-2</c:v>
                </c:pt>
                <c:pt idx="19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28-4B6D-9783-71F3DBDB6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Greggs BD213QE</c:v>
                </c:pt>
                <c:pt idx="1">
                  <c:v>KFC Keighley BD213NJ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1.2999999999999999E-2</c:v>
                </c:pt>
                <c:pt idx="1">
                  <c:v>9.5999999999999992E-3</c:v>
                </c:pt>
                <c:pt idx="2">
                  <c:v>8.6E-3</c:v>
                </c:pt>
                <c:pt idx="3">
                  <c:v>6.8999999999999999E-3</c:v>
                </c:pt>
                <c:pt idx="4">
                  <c:v>6.1000000000000004E-3</c:v>
                </c:pt>
                <c:pt idx="5">
                  <c:v>5.3E-3</c:v>
                </c:pt>
                <c:pt idx="6">
                  <c:v>5.1999999999999998E-3</c:v>
                </c:pt>
                <c:pt idx="7">
                  <c:v>2.8999999999999998E-3</c:v>
                </c:pt>
                <c:pt idx="8">
                  <c:v>2.7000000000000001E-3</c:v>
                </c:pt>
                <c:pt idx="9">
                  <c:v>2.5000000000000001E-3</c:v>
                </c:pt>
                <c:pt idx="10">
                  <c:v>2.3E-3</c:v>
                </c:pt>
                <c:pt idx="11">
                  <c:v>-1.5E-3</c:v>
                </c:pt>
                <c:pt idx="12">
                  <c:v>-2.0999999999999999E-3</c:v>
                </c:pt>
                <c:pt idx="13">
                  <c:v>-2.5000000000000001E-3</c:v>
                </c:pt>
                <c:pt idx="14">
                  <c:v>-4.1000000000000003E-3</c:v>
                </c:pt>
                <c:pt idx="15">
                  <c:v>-6.1999999999999998E-3</c:v>
                </c:pt>
                <c:pt idx="16">
                  <c:v>-6.4999999999999997E-3</c:v>
                </c:pt>
                <c:pt idx="17">
                  <c:v>-9.5999999999999992E-3</c:v>
                </c:pt>
                <c:pt idx="18">
                  <c:v>-1.26E-2</c:v>
                </c:pt>
                <c:pt idx="19">
                  <c:v>-2.01E-2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092-4073-AE37-ECE1DAAC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569-4F0A-91FD-9B3D3A0FCBC0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4.3299999999999998E-2</c:v>
                </c:pt>
                <c:pt idx="1">
                  <c:v>0.20580000000000001</c:v>
                </c:pt>
                <c:pt idx="2">
                  <c:v>0.27189999999999998</c:v>
                </c:pt>
                <c:pt idx="3">
                  <c:v>0.2034</c:v>
                </c:pt>
                <c:pt idx="4">
                  <c:v>0.1502</c:v>
                </c:pt>
                <c:pt idx="5">
                  <c:v>9.69E-2</c:v>
                </c:pt>
                <c:pt idx="6">
                  <c:v>2.81E-2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69-4F0A-91FD-9B3D3A0FCB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Pig BD215HS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1.7500000000000002E-2</c:v>
                </c:pt>
                <c:pt idx="1">
                  <c:v>0.27500000000000002</c:v>
                </c:pt>
                <c:pt idx="2">
                  <c:v>0.15890000000000001</c:v>
                </c:pt>
                <c:pt idx="3">
                  <c:v>0.17230000000000001</c:v>
                </c:pt>
                <c:pt idx="4">
                  <c:v>0.33850000000000002</c:v>
                </c:pt>
                <c:pt idx="5">
                  <c:v>3.5999999999999997E-2</c:v>
                </c:pt>
                <c:pt idx="6">
                  <c:v>1.4E-3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69-4F0A-91FD-9B3D3A0FC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-2.58E-2</c:v>
                </c:pt>
                <c:pt idx="1">
                  <c:v>6.9199999999999998E-2</c:v>
                </c:pt>
                <c:pt idx="2">
                  <c:v>-0.113</c:v>
                </c:pt>
                <c:pt idx="3">
                  <c:v>-3.1099999999999999E-2</c:v>
                </c:pt>
                <c:pt idx="4">
                  <c:v>0.1883</c:v>
                </c:pt>
                <c:pt idx="5">
                  <c:v>-6.0900000000000003E-2</c:v>
                </c:pt>
                <c:pt idx="6">
                  <c:v>-2.6700000000000002E-2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5F2-41C7-B05E-3F64D5ED3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-1.2800000000000001E-2</c:v>
                </c:pt>
                <c:pt idx="1">
                  <c:v>1.37E-2</c:v>
                </c:pt>
                <c:pt idx="2">
                  <c:v>-4.1700000000000001E-2</c:v>
                </c:pt>
                <c:pt idx="3">
                  <c:v>1.9E-3</c:v>
                </c:pt>
                <c:pt idx="4">
                  <c:v>7.0699999999999999E-2</c:v>
                </c:pt>
                <c:pt idx="5">
                  <c:v>5.0000000000000001E-3</c:v>
                </c:pt>
                <c:pt idx="6">
                  <c:v>-3.6700000000000003E-2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F54-4553-B209-C0BE456A6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AD-48C9-A964-7F8BC308607B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0.13830000000000001</c:v>
                </c:pt>
                <c:pt idx="1">
                  <c:v>0.49159999999999998</c:v>
                </c:pt>
                <c:pt idx="2">
                  <c:v>0.36990000000000001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AD-48C9-A964-7F8BC30860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Pig BD215HS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1.83E-2</c:v>
                </c:pt>
                <c:pt idx="1">
                  <c:v>0.21290000000000001</c:v>
                </c:pt>
                <c:pt idx="2">
                  <c:v>0.76870000000000005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AD-48C9-A964-7F8BC3086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-0.12</c:v>
                </c:pt>
                <c:pt idx="1">
                  <c:v>-0.2787</c:v>
                </c:pt>
                <c:pt idx="2">
                  <c:v>0.39879999999999999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90E-4DD1-B83D-65ACB899C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02-492D-9D28-61F3C1CBE6E1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0.46579999999999999</c:v>
                </c:pt>
                <c:pt idx="1">
                  <c:v>0.53410000000000002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2-492D-9D28-61F3C1CBE6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Pig BD215HS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0.22320000000000001</c:v>
                </c:pt>
                <c:pt idx="1">
                  <c:v>0.77669999999999995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02-492D-9D28-61F3C1CBE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-0.24260000000000001</c:v>
                </c:pt>
                <c:pt idx="1">
                  <c:v>0.24260000000000001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0A5-4A36-B50F-2AB93E947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39-4D96-80DE-7094787449F3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0.25059999999999999</c:v>
                </c:pt>
                <c:pt idx="1">
                  <c:v>0.1023</c:v>
                </c:pt>
                <c:pt idx="2">
                  <c:v>8.7400000000000005E-2</c:v>
                </c:pt>
                <c:pt idx="3">
                  <c:v>0.1462</c:v>
                </c:pt>
                <c:pt idx="4">
                  <c:v>5.04E-2</c:v>
                </c:pt>
                <c:pt idx="5">
                  <c:v>0.1598</c:v>
                </c:pt>
                <c:pt idx="6">
                  <c:v>0.12540000000000001</c:v>
                </c:pt>
                <c:pt idx="7">
                  <c:v>7.7399999999999997E-2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9-4D96-80DE-7094787449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Pig BD215HS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5.5500000000000001E-2</c:v>
                </c:pt>
                <c:pt idx="1">
                  <c:v>0.1711</c:v>
                </c:pt>
                <c:pt idx="2">
                  <c:v>5.0599999999999999E-2</c:v>
                </c:pt>
                <c:pt idx="3">
                  <c:v>0.3664</c:v>
                </c:pt>
                <c:pt idx="4">
                  <c:v>6.0999999999999999E-2</c:v>
                </c:pt>
                <c:pt idx="5">
                  <c:v>0.2283</c:v>
                </c:pt>
                <c:pt idx="6">
                  <c:v>6.2100000000000002E-2</c:v>
                </c:pt>
                <c:pt idx="7">
                  <c:v>4.7000000000000002E-3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39-4D96-80DE-70947874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-0.1951</c:v>
                </c:pt>
                <c:pt idx="1">
                  <c:v>6.88E-2</c:v>
                </c:pt>
                <c:pt idx="2">
                  <c:v>-3.6799999999999999E-2</c:v>
                </c:pt>
                <c:pt idx="3">
                  <c:v>0.22020000000000001</c:v>
                </c:pt>
                <c:pt idx="4">
                  <c:v>1.06E-2</c:v>
                </c:pt>
                <c:pt idx="5">
                  <c:v>6.8500000000000005E-2</c:v>
                </c:pt>
                <c:pt idx="6">
                  <c:v>-6.3299999999999995E-2</c:v>
                </c:pt>
                <c:pt idx="7">
                  <c:v>-7.2700000000000001E-2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0C5-41C2-9FBF-748E64C20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92-4CE8-9920-02AE16FA127C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0.1817</c:v>
                </c:pt>
                <c:pt idx="1">
                  <c:v>0.35020000000000001</c:v>
                </c:pt>
                <c:pt idx="2">
                  <c:v>0.19539999999999999</c:v>
                </c:pt>
                <c:pt idx="3">
                  <c:v>0.13100000000000001</c:v>
                </c:pt>
                <c:pt idx="4">
                  <c:v>6.2100000000000002E-2</c:v>
                </c:pt>
                <c:pt idx="5">
                  <c:v>3.4200000000000001E-2</c:v>
                </c:pt>
                <c:pt idx="6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92-4CE8-9920-02AE16FA12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Pig BD215HS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0.71120000000000005</c:v>
                </c:pt>
                <c:pt idx="1">
                  <c:v>0.19400000000000001</c:v>
                </c:pt>
                <c:pt idx="2">
                  <c:v>5.6000000000000001E-2</c:v>
                </c:pt>
                <c:pt idx="3">
                  <c:v>2.7400000000000001E-2</c:v>
                </c:pt>
                <c:pt idx="4">
                  <c:v>1.6999999999999999E-3</c:v>
                </c:pt>
                <c:pt idx="5">
                  <c:v>8.9999999999999998E-4</c:v>
                </c:pt>
                <c:pt idx="6">
                  <c:v>8.5000000000000006E-3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92-4CE8-9920-02AE16FA1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0.52949999999999997</c:v>
                </c:pt>
                <c:pt idx="1">
                  <c:v>-0.15620000000000001</c:v>
                </c:pt>
                <c:pt idx="2">
                  <c:v>-0.1394</c:v>
                </c:pt>
                <c:pt idx="3">
                  <c:v>-0.1036</c:v>
                </c:pt>
                <c:pt idx="4">
                  <c:v>-6.0400000000000002E-2</c:v>
                </c:pt>
                <c:pt idx="5">
                  <c:v>-3.3300000000000003E-2</c:v>
                </c:pt>
                <c:pt idx="6">
                  <c:v>-3.6499999999999998E-2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C89-4A52-B1EF-ABBAB2E88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Red Pig BD215HS</c:v>
                </c:pt>
                <c:pt idx="1">
                  <c:v>Albert Hotel BD211AA</c:v>
                </c:pt>
                <c:pt idx="2">
                  <c:v>McDonalds Keighley Hard Ings Rd BD213NB</c:v>
                </c:pt>
                <c:pt idx="3">
                  <c:v>Three Horses (Keighley) BD226BZ</c:v>
                </c:pt>
                <c:pt idx="4">
                  <c:v>Royal Oak BD211QD</c:v>
                </c:pt>
                <c:pt idx="5">
                  <c:v>The Livery Rooms BD213AA</c:v>
                </c:pt>
                <c:pt idx="6">
                  <c:v>Cavendish Keighley BD213RL</c:v>
                </c:pt>
                <c:pt idx="7">
                  <c:v>Boltmakers Arms BD215HX</c:v>
                </c:pt>
                <c:pt idx="8">
                  <c:v>Taylors On The Green BD215HT</c:v>
                </c:pt>
                <c:pt idx="9">
                  <c:v>Pilkys Sports Club &amp;  Bar BD215JU</c:v>
                </c:pt>
                <c:pt idx="10">
                  <c:v>Greggs BD213PT</c:v>
                </c:pt>
                <c:pt idx="11">
                  <c:v>Commercial Hotel Keighley BD215HS</c:v>
                </c:pt>
                <c:pt idx="12">
                  <c:v>Great Northern BD215EH</c:v>
                </c:pt>
                <c:pt idx="13">
                  <c:v>Shoulder Of Mutton BD214NG</c:v>
                </c:pt>
                <c:pt idx="14">
                  <c:v>KFC Keighley BD213NJ</c:v>
                </c:pt>
                <c:pt idx="15">
                  <c:v>Greggs BD213QE</c:v>
                </c:pt>
                <c:pt idx="16">
                  <c:v>Toby Carvery Keighley BD214BB</c:v>
                </c:pt>
                <c:pt idx="17">
                  <c:v>The Reservoir BD212NP</c:v>
                </c:pt>
                <c:pt idx="18">
                  <c:v>Brown Cow Inn BD212LQ</c:v>
                </c:pt>
                <c:pt idx="19">
                  <c:v>Bar 61 BD215HT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0.13739999999999999</c:v>
                </c:pt>
                <c:pt idx="1">
                  <c:v>0.1336</c:v>
                </c:pt>
                <c:pt idx="2">
                  <c:v>0.10349999999999999</c:v>
                </c:pt>
                <c:pt idx="3">
                  <c:v>8.0500000000000002E-2</c:v>
                </c:pt>
                <c:pt idx="4">
                  <c:v>5.7599999999999998E-2</c:v>
                </c:pt>
                <c:pt idx="5">
                  <c:v>5.4300000000000001E-2</c:v>
                </c:pt>
                <c:pt idx="6">
                  <c:v>4.53E-2</c:v>
                </c:pt>
                <c:pt idx="7">
                  <c:v>4.53E-2</c:v>
                </c:pt>
                <c:pt idx="8">
                  <c:v>4.3700000000000003E-2</c:v>
                </c:pt>
                <c:pt idx="9">
                  <c:v>3.6400000000000002E-2</c:v>
                </c:pt>
                <c:pt idx="10">
                  <c:v>2.9499999999999998E-2</c:v>
                </c:pt>
                <c:pt idx="11">
                  <c:v>2.9399999999999999E-2</c:v>
                </c:pt>
                <c:pt idx="12">
                  <c:v>2.9100000000000001E-2</c:v>
                </c:pt>
                <c:pt idx="13">
                  <c:v>2.8799999999999999E-2</c:v>
                </c:pt>
                <c:pt idx="14">
                  <c:v>2.63E-2</c:v>
                </c:pt>
                <c:pt idx="15">
                  <c:v>2.6200000000000001E-2</c:v>
                </c:pt>
                <c:pt idx="16">
                  <c:v>2.5999999999999999E-2</c:v>
                </c:pt>
                <c:pt idx="17">
                  <c:v>2.3800000000000002E-2</c:v>
                </c:pt>
                <c:pt idx="18">
                  <c:v>2.18E-2</c:v>
                </c:pt>
                <c:pt idx="19">
                  <c:v>2.0500000000000001E-2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7-43A0-9BB1-5BDFACB85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32F-4A2C-92E3-A167E79FAF6E}"/>
              </c:ext>
            </c:extLst>
          </c:dPt>
          <c:cat>
            <c:strRef>
              <c:f>'Sheet1'!$A$2:$A$21</c:f>
              <c:strCache>
                <c:ptCount val="20"/>
                <c:pt idx="0">
                  <c:v>Albert Hotel BD211AA</c:v>
                </c:pt>
                <c:pt idx="1">
                  <c:v>Red Pig BD215HS</c:v>
                </c:pt>
                <c:pt idx="2">
                  <c:v>Brown Cow Inn BD212LQ</c:v>
                </c:pt>
                <c:pt idx="3">
                  <c:v>The Reservoir BD212NP</c:v>
                </c:pt>
                <c:pt idx="4">
                  <c:v>Shoulder Of Mutton BD214NG</c:v>
                </c:pt>
                <c:pt idx="5">
                  <c:v>Greggs BD213PT</c:v>
                </c:pt>
                <c:pt idx="6">
                  <c:v>Greggs BD213QE</c:v>
                </c:pt>
                <c:pt idx="7">
                  <c:v>Boltmakers Arms BD215HX</c:v>
                </c:pt>
                <c:pt idx="8">
                  <c:v>Pilkys Sports Club &amp;  Bar BD215JU</c:v>
                </c:pt>
                <c:pt idx="9">
                  <c:v>Great Northern BD215EH</c:v>
                </c:pt>
                <c:pt idx="10">
                  <c:v>The Livery Rooms BD213AA</c:v>
                </c:pt>
                <c:pt idx="11">
                  <c:v>KFC Keighley BD213NJ</c:v>
                </c:pt>
                <c:pt idx="12">
                  <c:v>Taylors On The Green BD215HT</c:v>
                </c:pt>
                <c:pt idx="13">
                  <c:v>Commercial Hotel Keighley BD215HS</c:v>
                </c:pt>
                <c:pt idx="14">
                  <c:v>McDonalds Keighley Hard Ings Rd BD213NB</c:v>
                </c:pt>
                <c:pt idx="15">
                  <c:v>Bar 61 BD215HT</c:v>
                </c:pt>
                <c:pt idx="16">
                  <c:v>Toby Carvery Keighley BD214BB</c:v>
                </c:pt>
                <c:pt idx="17">
                  <c:v>Cavendish Keighley BD213RL</c:v>
                </c:pt>
                <c:pt idx="18">
                  <c:v>Royal Oak BD211QD</c:v>
                </c:pt>
                <c:pt idx="19">
                  <c:v>Three Horses (Keighley) BD226BZ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9.7199999999999995E-2</c:v>
                </c:pt>
                <c:pt idx="1">
                  <c:v>6.6100000000000006E-2</c:v>
                </c:pt>
                <c:pt idx="2">
                  <c:v>1.7100000000000001E-2</c:v>
                </c:pt>
                <c:pt idx="3">
                  <c:v>6.4000000000000003E-3</c:v>
                </c:pt>
                <c:pt idx="4">
                  <c:v>1.1599999999999999E-2</c:v>
                </c:pt>
                <c:pt idx="5">
                  <c:v>2.3099999999999999E-2</c:v>
                </c:pt>
                <c:pt idx="6">
                  <c:v>2.0199999999999999E-2</c:v>
                </c:pt>
                <c:pt idx="7">
                  <c:v>3.3000000000000002E-2</c:v>
                </c:pt>
                <c:pt idx="8">
                  <c:v>3.61E-2</c:v>
                </c:pt>
                <c:pt idx="9">
                  <c:v>2.93E-2</c:v>
                </c:pt>
                <c:pt idx="10">
                  <c:v>6.0299999999999999E-2</c:v>
                </c:pt>
                <c:pt idx="11">
                  <c:v>3.4200000000000001E-2</c:v>
                </c:pt>
                <c:pt idx="12">
                  <c:v>6.0299999999999999E-2</c:v>
                </c:pt>
                <c:pt idx="13">
                  <c:v>3.39E-2</c:v>
                </c:pt>
                <c:pt idx="14">
                  <c:v>0.1348</c:v>
                </c:pt>
                <c:pt idx="15">
                  <c:v>3.4000000000000002E-2</c:v>
                </c:pt>
                <c:pt idx="16">
                  <c:v>4.4299999999999999E-2</c:v>
                </c:pt>
                <c:pt idx="17">
                  <c:v>6.59E-2</c:v>
                </c:pt>
                <c:pt idx="18">
                  <c:v>7.3499999999999996E-2</c:v>
                </c:pt>
                <c:pt idx="19">
                  <c:v>0.1178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2F-4A2C-92E3-A167E79FAF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Albert Hotel BD211AA</c:v>
                </c:pt>
                <c:pt idx="1">
                  <c:v>Red Pig BD215HS</c:v>
                </c:pt>
                <c:pt idx="2">
                  <c:v>Brown Cow Inn BD212LQ</c:v>
                </c:pt>
                <c:pt idx="3">
                  <c:v>The Reservoir BD212NP</c:v>
                </c:pt>
                <c:pt idx="4">
                  <c:v>Shoulder Of Mutton BD214NG</c:v>
                </c:pt>
                <c:pt idx="5">
                  <c:v>Greggs BD213PT</c:v>
                </c:pt>
                <c:pt idx="6">
                  <c:v>Greggs BD213QE</c:v>
                </c:pt>
                <c:pt idx="7">
                  <c:v>Boltmakers Arms BD215HX</c:v>
                </c:pt>
                <c:pt idx="8">
                  <c:v>Pilkys Sports Club &amp;  Bar BD215JU</c:v>
                </c:pt>
                <c:pt idx="9">
                  <c:v>Great Northern BD215EH</c:v>
                </c:pt>
                <c:pt idx="10">
                  <c:v>The Livery Rooms BD213AA</c:v>
                </c:pt>
                <c:pt idx="11">
                  <c:v>KFC Keighley BD213NJ</c:v>
                </c:pt>
                <c:pt idx="12">
                  <c:v>Taylors On The Green BD215HT</c:v>
                </c:pt>
                <c:pt idx="13">
                  <c:v>Commercial Hotel Keighley BD215HS</c:v>
                </c:pt>
                <c:pt idx="14">
                  <c:v>McDonalds Keighley Hard Ings Rd BD213NB</c:v>
                </c:pt>
                <c:pt idx="15">
                  <c:v>Bar 61 BD215HT</c:v>
                </c:pt>
                <c:pt idx="16">
                  <c:v>Toby Carvery Keighley BD214BB</c:v>
                </c:pt>
                <c:pt idx="17">
                  <c:v>Cavendish Keighley BD213RL</c:v>
                </c:pt>
                <c:pt idx="18">
                  <c:v>Royal Oak BD211QD</c:v>
                </c:pt>
                <c:pt idx="19">
                  <c:v>Three Horses (Keighley) BD226BZ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0.14080000000000001</c:v>
                </c:pt>
                <c:pt idx="1">
                  <c:v>9.9500000000000005E-2</c:v>
                </c:pt>
                <c:pt idx="2">
                  <c:v>3.7999999999999999E-2</c:v>
                </c:pt>
                <c:pt idx="3">
                  <c:v>2.18E-2</c:v>
                </c:pt>
                <c:pt idx="4">
                  <c:v>2.2200000000000001E-2</c:v>
                </c:pt>
                <c:pt idx="5">
                  <c:v>2.8899999999999999E-2</c:v>
                </c:pt>
                <c:pt idx="6">
                  <c:v>2.58E-2</c:v>
                </c:pt>
                <c:pt idx="7">
                  <c:v>3.7699999999999997E-2</c:v>
                </c:pt>
                <c:pt idx="8">
                  <c:v>3.9800000000000002E-2</c:v>
                </c:pt>
                <c:pt idx="9">
                  <c:v>2.9499999999999998E-2</c:v>
                </c:pt>
                <c:pt idx="10">
                  <c:v>5.96E-2</c:v>
                </c:pt>
                <c:pt idx="11">
                  <c:v>3.27E-2</c:v>
                </c:pt>
                <c:pt idx="12">
                  <c:v>5.5899999999999998E-2</c:v>
                </c:pt>
                <c:pt idx="13">
                  <c:v>2.7799999999999998E-2</c:v>
                </c:pt>
                <c:pt idx="14">
                  <c:v>0.1227</c:v>
                </c:pt>
                <c:pt idx="15">
                  <c:v>1.89E-2</c:v>
                </c:pt>
                <c:pt idx="16">
                  <c:v>2.86E-2</c:v>
                </c:pt>
                <c:pt idx="17">
                  <c:v>4.7100000000000003E-2</c:v>
                </c:pt>
                <c:pt idx="18">
                  <c:v>4.7199999999999999E-2</c:v>
                </c:pt>
                <c:pt idx="19">
                  <c:v>7.4399999999999994E-2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2F-4A2C-92E3-A167E79FA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Albert Hotel BD211AA</c:v>
                </c:pt>
                <c:pt idx="1">
                  <c:v>Red Pig BD215HS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4.36E-2</c:v>
                </c:pt>
                <c:pt idx="1">
                  <c:v>3.3399999999999999E-2</c:v>
                </c:pt>
                <c:pt idx="2">
                  <c:v>2.0899999999999998E-2</c:v>
                </c:pt>
                <c:pt idx="3">
                  <c:v>1.54E-2</c:v>
                </c:pt>
                <c:pt idx="4">
                  <c:v>1.06E-2</c:v>
                </c:pt>
                <c:pt idx="5">
                  <c:v>5.7999999999999996E-3</c:v>
                </c:pt>
                <c:pt idx="6">
                  <c:v>5.5999999999999999E-3</c:v>
                </c:pt>
                <c:pt idx="7">
                  <c:v>4.7000000000000002E-3</c:v>
                </c:pt>
                <c:pt idx="8">
                  <c:v>3.7000000000000002E-3</c:v>
                </c:pt>
                <c:pt idx="9">
                  <c:v>2.0000000000000001E-4</c:v>
                </c:pt>
                <c:pt idx="10">
                  <c:v>-6.9999999999999999E-4</c:v>
                </c:pt>
                <c:pt idx="11">
                  <c:v>-1.5E-3</c:v>
                </c:pt>
                <c:pt idx="12">
                  <c:v>-4.4000000000000003E-3</c:v>
                </c:pt>
                <c:pt idx="13">
                  <c:v>-6.1000000000000004E-3</c:v>
                </c:pt>
                <c:pt idx="14">
                  <c:v>-1.21E-2</c:v>
                </c:pt>
                <c:pt idx="15">
                  <c:v>-1.5100000000000001E-2</c:v>
                </c:pt>
                <c:pt idx="16">
                  <c:v>-1.5699999999999999E-2</c:v>
                </c:pt>
                <c:pt idx="17">
                  <c:v>-1.8800000000000001E-2</c:v>
                </c:pt>
                <c:pt idx="18">
                  <c:v>-2.63E-2</c:v>
                </c:pt>
                <c:pt idx="19">
                  <c:v>-4.3400000000000001E-2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887-441A-AC10-4195C48CC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B9-4800-9968-4BDBF135C5BA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0.57110000000000005</c:v>
                </c:pt>
                <c:pt idx="1">
                  <c:v>0.24149999999999999</c:v>
                </c:pt>
                <c:pt idx="2">
                  <c:v>7.1999999999999995E-2</c:v>
                </c:pt>
                <c:pt idx="3">
                  <c:v>5.4399999999999997E-2</c:v>
                </c:pt>
                <c:pt idx="4">
                  <c:v>6.0699999999999997E-2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B9-4800-9968-4BDBF135C5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Pig BD215HS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0.49709999999999999</c:v>
                </c:pt>
                <c:pt idx="1">
                  <c:v>0.25850000000000001</c:v>
                </c:pt>
                <c:pt idx="2">
                  <c:v>6.25E-2</c:v>
                </c:pt>
                <c:pt idx="3">
                  <c:v>6.8099999999999994E-2</c:v>
                </c:pt>
                <c:pt idx="4">
                  <c:v>0.11360000000000001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B9-4800-9968-4BDBF135C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-7.3999999999999996E-2</c:v>
                </c:pt>
                <c:pt idx="1">
                  <c:v>1.7000000000000001E-2</c:v>
                </c:pt>
                <c:pt idx="2">
                  <c:v>-9.4999999999999998E-3</c:v>
                </c:pt>
                <c:pt idx="3">
                  <c:v>1.37E-2</c:v>
                </c:pt>
                <c:pt idx="4">
                  <c:v>5.2900000000000003E-2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E45-45BC-9884-86F5B04B0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31-4096-9445-648763805806}"/>
              </c:ext>
            </c:extLst>
          </c:dPt>
          <c:cat>
            <c:strRef>
              <c:f>'Sheet1'!$A$2:$A$21</c:f>
              <c:strCache>
                <c:ptCount val="20"/>
                <c:pt idx="0">
                  <c:v>Great Northern BD215EH</c:v>
                </c:pt>
                <c:pt idx="1">
                  <c:v>Brown Cow Inn BD212LQ</c:v>
                </c:pt>
                <c:pt idx="2">
                  <c:v>Red Pig BD215HS</c:v>
                </c:pt>
                <c:pt idx="3">
                  <c:v>Toby Carvery Keighley BD214BB</c:v>
                </c:pt>
                <c:pt idx="4">
                  <c:v>Boltmakers Arms BD215HX</c:v>
                </c:pt>
                <c:pt idx="5">
                  <c:v>KFC Keighley BD213NJ</c:v>
                </c:pt>
                <c:pt idx="6">
                  <c:v>McDonalds Keighley Hard Ings Rd BD213NB</c:v>
                </c:pt>
                <c:pt idx="7">
                  <c:v>Taylors On The Green BD215HT</c:v>
                </c:pt>
                <c:pt idx="8">
                  <c:v>The Reservoir BD212NP</c:v>
                </c:pt>
                <c:pt idx="9">
                  <c:v>Three Horses (Keighley) BD226BZ</c:v>
                </c:pt>
                <c:pt idx="10">
                  <c:v>Commercial Hotel Keighley BD215HS</c:v>
                </c:pt>
                <c:pt idx="11">
                  <c:v>Greggs BD213PT</c:v>
                </c:pt>
                <c:pt idx="12">
                  <c:v>Greggs BD213QE</c:v>
                </c:pt>
                <c:pt idx="13">
                  <c:v>Bar 61 BD215HT</c:v>
                </c:pt>
                <c:pt idx="14">
                  <c:v>Albert Hotel BD211AA</c:v>
                </c:pt>
                <c:pt idx="15">
                  <c:v>Pilkys Sports Club &amp;  Bar BD215JU</c:v>
                </c:pt>
                <c:pt idx="16">
                  <c:v>Cavendish Keighley BD213RL</c:v>
                </c:pt>
                <c:pt idx="17">
                  <c:v>Shoulder Of Mutton BD214NG</c:v>
                </c:pt>
                <c:pt idx="18">
                  <c:v>The Livery Rooms BD213AA</c:v>
                </c:pt>
                <c:pt idx="19">
                  <c:v>Royal Oak BD211QD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7.1048999999999998</c:v>
                </c:pt>
                <c:pt idx="1">
                  <c:v>10.9155</c:v>
                </c:pt>
                <c:pt idx="2">
                  <c:v>6.5065</c:v>
                </c:pt>
                <c:pt idx="3">
                  <c:v>25.364699999999999</c:v>
                </c:pt>
                <c:pt idx="4">
                  <c:v>9.4239999999999995</c:v>
                </c:pt>
                <c:pt idx="5">
                  <c:v>14.113300000000001</c:v>
                </c:pt>
                <c:pt idx="6">
                  <c:v>10.1953</c:v>
                </c:pt>
                <c:pt idx="7">
                  <c:v>15.0238</c:v>
                </c:pt>
                <c:pt idx="8">
                  <c:v>6.9781000000000004</c:v>
                </c:pt>
                <c:pt idx="9">
                  <c:v>8.9475999999999996</c:v>
                </c:pt>
                <c:pt idx="10">
                  <c:v>5.8676000000000004</c:v>
                </c:pt>
                <c:pt idx="11">
                  <c:v>4.3832000000000004</c:v>
                </c:pt>
                <c:pt idx="12">
                  <c:v>3.6614</c:v>
                </c:pt>
                <c:pt idx="13">
                  <c:v>7.1948999999999996</c:v>
                </c:pt>
                <c:pt idx="14">
                  <c:v>7.0696000000000003</c:v>
                </c:pt>
                <c:pt idx="15">
                  <c:v>7.1234000000000002</c:v>
                </c:pt>
                <c:pt idx="16">
                  <c:v>6.0873999999999997</c:v>
                </c:pt>
                <c:pt idx="17">
                  <c:v>8.0225000000000009</c:v>
                </c:pt>
                <c:pt idx="18">
                  <c:v>7.4077000000000002</c:v>
                </c:pt>
                <c:pt idx="19">
                  <c:v>10.8383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31-4096-9445-6487638058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Great Northern BD215EH</c:v>
                </c:pt>
                <c:pt idx="1">
                  <c:v>Brown Cow Inn BD212LQ</c:v>
                </c:pt>
                <c:pt idx="2">
                  <c:v>Red Pig BD215HS</c:v>
                </c:pt>
                <c:pt idx="3">
                  <c:v>Toby Carvery Keighley BD214BB</c:v>
                </c:pt>
                <c:pt idx="4">
                  <c:v>Boltmakers Arms BD215HX</c:v>
                </c:pt>
                <c:pt idx="5">
                  <c:v>KFC Keighley BD213NJ</c:v>
                </c:pt>
                <c:pt idx="6">
                  <c:v>McDonalds Keighley Hard Ings Rd BD213NB</c:v>
                </c:pt>
                <c:pt idx="7">
                  <c:v>Taylors On The Green BD215HT</c:v>
                </c:pt>
                <c:pt idx="8">
                  <c:v>The Reservoir BD212NP</c:v>
                </c:pt>
                <c:pt idx="9">
                  <c:v>Three Horses (Keighley) BD226BZ</c:v>
                </c:pt>
                <c:pt idx="10">
                  <c:v>Commercial Hotel Keighley BD215HS</c:v>
                </c:pt>
                <c:pt idx="11">
                  <c:v>Greggs BD213PT</c:v>
                </c:pt>
                <c:pt idx="12">
                  <c:v>Greggs BD213QE</c:v>
                </c:pt>
                <c:pt idx="13">
                  <c:v>Bar 61 BD215HT</c:v>
                </c:pt>
                <c:pt idx="14">
                  <c:v>Albert Hotel BD211AA</c:v>
                </c:pt>
                <c:pt idx="15">
                  <c:v>Pilkys Sports Club &amp;  Bar BD215JU</c:v>
                </c:pt>
                <c:pt idx="16">
                  <c:v>Cavendish Keighley BD213RL</c:v>
                </c:pt>
                <c:pt idx="17">
                  <c:v>Shoulder Of Mutton BD214NG</c:v>
                </c:pt>
                <c:pt idx="18">
                  <c:v>The Livery Rooms BD213AA</c:v>
                </c:pt>
                <c:pt idx="19">
                  <c:v>Royal Oak BD211QD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10.606400000000001</c:v>
                </c:pt>
                <c:pt idx="1">
                  <c:v>13.966900000000001</c:v>
                </c:pt>
                <c:pt idx="2">
                  <c:v>8.8087999999999997</c:v>
                </c:pt>
                <c:pt idx="3">
                  <c:v>27.5855</c:v>
                </c:pt>
                <c:pt idx="4">
                  <c:v>10.6854</c:v>
                </c:pt>
                <c:pt idx="5">
                  <c:v>15.290900000000001</c:v>
                </c:pt>
                <c:pt idx="6">
                  <c:v>11.1952</c:v>
                </c:pt>
                <c:pt idx="7">
                  <c:v>16.018000000000001</c:v>
                </c:pt>
                <c:pt idx="8">
                  <c:v>7.9170999999999996</c:v>
                </c:pt>
                <c:pt idx="9">
                  <c:v>9.6320999999999994</c:v>
                </c:pt>
                <c:pt idx="10">
                  <c:v>6.4973000000000001</c:v>
                </c:pt>
                <c:pt idx="11">
                  <c:v>4.9027000000000003</c:v>
                </c:pt>
                <c:pt idx="12">
                  <c:v>4.1707999999999998</c:v>
                </c:pt>
                <c:pt idx="13">
                  <c:v>7.6672000000000002</c:v>
                </c:pt>
                <c:pt idx="14">
                  <c:v>7.3380000000000001</c:v>
                </c:pt>
                <c:pt idx="15">
                  <c:v>7.1302000000000003</c:v>
                </c:pt>
                <c:pt idx="16">
                  <c:v>5.9722999999999997</c:v>
                </c:pt>
                <c:pt idx="17">
                  <c:v>7.6334999999999997</c:v>
                </c:pt>
                <c:pt idx="18">
                  <c:v>6.8623000000000003</c:v>
                </c:pt>
                <c:pt idx="19">
                  <c:v>9.1150000000000002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31-4096-9445-648763805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29/06/2026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BD226BZ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Three Horses (Keighley)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34.17%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Family Value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£8.81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Yorkshire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77.67%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Keighley(0.63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Yorkshire and The Humber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Bradford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BD215HS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3335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Red Pig BD215HS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BD211AA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Albert Hotel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McDonalds Keighley Hard Ings Rd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BD213NB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Low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76.88%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33.86%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24.70%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McDonalds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1630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72140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234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Pig BD215HS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Red Pig BD215HS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29071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Red Pig BD215HS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Red Pig BD215HS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155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Red Pig BD215HS,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Red Pig BD215HS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Red Pig BD215HS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Red Pig BD215HS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£5.24M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£10.63M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£24.98M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£44.96M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Pig BD215HS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Red Pig BD215HS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72140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Red Pig BD215HS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Red Pig BD215HS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72140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Red Pig BD215HS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Pig BD215HS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Red Pig BD215HS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30434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Pig BD215HS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Red Pig BD215HS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27794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Pig BD215HS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Red Pig BD215HS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29084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Pig BD215HS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Red Pig BD215HS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Pig BD215HS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72140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1218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2026-06-29T10:08:43Z</dcterms:modified>
</cp:coreProperties>
</file>