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63" d="100"/>
          <a:sy n="63" d="100"/>
        </p:scale>
        <p:origin x="8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A2-4E5C-89F9-31DF022D12D2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5.5100000000000003E-2</c:v>
                </c:pt>
                <c:pt idx="1">
                  <c:v>7.1099999999999997E-2</c:v>
                </c:pt>
                <c:pt idx="2">
                  <c:v>0.11609999999999999</c:v>
                </c:pt>
                <c:pt idx="3">
                  <c:v>0.1419</c:v>
                </c:pt>
                <c:pt idx="4">
                  <c:v>0.19869999999999999</c:v>
                </c:pt>
                <c:pt idx="5">
                  <c:v>0.25219999999999998</c:v>
                </c:pt>
                <c:pt idx="6">
                  <c:v>0.16450000000000001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2-4E5C-89F9-31DF022D12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Mall LN106QL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9.69E-2</c:v>
                </c:pt>
                <c:pt idx="1">
                  <c:v>8.5800000000000001E-2</c:v>
                </c:pt>
                <c:pt idx="2">
                  <c:v>9.9299999999999999E-2</c:v>
                </c:pt>
                <c:pt idx="3">
                  <c:v>0.10639999999999999</c:v>
                </c:pt>
                <c:pt idx="4">
                  <c:v>0.15090000000000001</c:v>
                </c:pt>
                <c:pt idx="5">
                  <c:v>0.25790000000000002</c:v>
                </c:pt>
                <c:pt idx="6">
                  <c:v>0.2024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2-4E5C-89F9-31DF022D1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Zucci Restaurant LN106QL</c:v>
                </c:pt>
                <c:pt idx="1">
                  <c:v>Lorenzos Restaurant LN106ST</c:v>
                </c:pt>
              </c:strCache>
            </c:strRef>
          </c:cat>
          <c:val>
            <c:numRef>
              <c:f>'Sheet1'!$D$2:$D$12</c:f>
              <c:numCache>
                <c:formatCode>General</c:formatCode>
                <c:ptCount val="11"/>
                <c:pt idx="0">
                  <c:v>8.2424999999999997</c:v>
                </c:pt>
                <c:pt idx="1">
                  <c:v>8.2371999999999996</c:v>
                </c:pt>
                <c:pt idx="2">
                  <c:v>3.5021</c:v>
                </c:pt>
                <c:pt idx="3">
                  <c:v>2.7966000000000002</c:v>
                </c:pt>
                <c:pt idx="4">
                  <c:v>2.1831999999999998</c:v>
                </c:pt>
                <c:pt idx="5">
                  <c:v>2.0808</c:v>
                </c:pt>
                <c:pt idx="6">
                  <c:v>1.5186999999999999</c:v>
                </c:pt>
                <c:pt idx="7">
                  <c:v>1.3745000000000001</c:v>
                </c:pt>
                <c:pt idx="8">
                  <c:v>1.0880000000000001</c:v>
                </c:pt>
                <c:pt idx="9">
                  <c:v>0.155</c:v>
                </c:pt>
                <c:pt idx="10">
                  <c:v>-0.57110000000000005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875-407C-B17B-C38EF11D6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36-444B-AB85-0B7B5FDB64F6}"/>
              </c:ext>
            </c:extLst>
          </c:dPt>
          <c:cat>
            <c:strRef>
              <c:f>'Sheet1'!$A$2:$A$14</c:f>
              <c:strCache>
                <c:ptCount val="13"/>
                <c:pt idx="0">
                  <c:v>Woodhall Indian LN106ST</c:v>
                </c:pt>
                <c:pt idx="1">
                  <c:v>Luxe Bistro Bar LN106QL</c:v>
                </c:pt>
                <c:pt idx="2">
                  <c:v>Tea House In the Woods LN106QD</c:v>
                </c:pt>
                <c:pt idx="3">
                  <c:v>Woodlands Cafe LN106ST</c:v>
                </c:pt>
                <c:pt idx="4">
                  <c:v>Jubilee Park Cafe LN106QH</c:v>
                </c:pt>
                <c:pt idx="5">
                  <c:v>Little Dorrits LN106QL</c:v>
                </c:pt>
                <c:pt idx="6">
                  <c:v>Golden Phoenix LN106QL</c:v>
                </c:pt>
                <c:pt idx="7">
                  <c:v>Archers Fish Shop LN106RW</c:v>
                </c:pt>
                <c:pt idx="8">
                  <c:v>Melrose Tearoom LN106ST</c:v>
                </c:pt>
                <c:pt idx="9">
                  <c:v>Lorenzos Restaurant LN106ST</c:v>
                </c:pt>
                <c:pt idx="10">
                  <c:v>The Mall LN106QL</c:v>
                </c:pt>
                <c:pt idx="11">
                  <c:v>India Village LN106ST</c:v>
                </c:pt>
                <c:pt idx="12">
                  <c:v>Zucci Restaurant LN106QL</c:v>
                </c:pt>
              </c:strCache>
            </c:strRef>
          </c:cat>
          <c:val>
            <c:numRef>
              <c:f>'Sheet1'!$B$2:$B$14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0.2031</c:v>
                </c:pt>
                <c:pt idx="3">
                  <c:v>0.1246</c:v>
                </c:pt>
                <c:pt idx="4">
                  <c:v>3.1800000000000002E-2</c:v>
                </c:pt>
                <c:pt idx="5">
                  <c:v>2.35E-2</c:v>
                </c:pt>
                <c:pt idx="6">
                  <c:v>6.5000000000000002E-2</c:v>
                </c:pt>
                <c:pt idx="7">
                  <c:v>4.24E-2</c:v>
                </c:pt>
                <c:pt idx="8">
                  <c:v>2.47E-2</c:v>
                </c:pt>
                <c:pt idx="9">
                  <c:v>4.6800000000000001E-2</c:v>
                </c:pt>
                <c:pt idx="10">
                  <c:v>0.1678</c:v>
                </c:pt>
                <c:pt idx="11">
                  <c:v>0.14199999999999999</c:v>
                </c:pt>
                <c:pt idx="12">
                  <c:v>0.12770000000000001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36-444B-AB85-0B7B5FDB64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'Sheet1'!$A$2:$A$14</c:f>
              <c:strCache>
                <c:ptCount val="13"/>
                <c:pt idx="0">
                  <c:v>Woodhall Indian LN106ST</c:v>
                </c:pt>
                <c:pt idx="1">
                  <c:v>Luxe Bistro Bar LN106QL</c:v>
                </c:pt>
                <c:pt idx="2">
                  <c:v>Tea House In the Woods LN106QD</c:v>
                </c:pt>
                <c:pt idx="3">
                  <c:v>Woodlands Cafe LN106ST</c:v>
                </c:pt>
                <c:pt idx="4">
                  <c:v>Jubilee Park Cafe LN106QH</c:v>
                </c:pt>
                <c:pt idx="5">
                  <c:v>Little Dorrits LN106QL</c:v>
                </c:pt>
                <c:pt idx="6">
                  <c:v>Golden Phoenix LN106QL</c:v>
                </c:pt>
                <c:pt idx="7">
                  <c:v>Archers Fish Shop LN106RW</c:v>
                </c:pt>
                <c:pt idx="8">
                  <c:v>Melrose Tearoom LN106ST</c:v>
                </c:pt>
                <c:pt idx="9">
                  <c:v>Lorenzos Restaurant LN106ST</c:v>
                </c:pt>
                <c:pt idx="10">
                  <c:v>The Mall LN106QL</c:v>
                </c:pt>
                <c:pt idx="11">
                  <c:v>India Village LN106ST</c:v>
                </c:pt>
                <c:pt idx="12">
                  <c:v>Zucci Restaurant LN106QL</c:v>
                </c:pt>
              </c:strCache>
            </c:strRef>
          </c:cat>
          <c:val>
            <c:numRef>
              <c:f>'Sheet1'!$C$2:$C$14</c:f>
              <c:numCache>
                <c:formatCode>General</c:formatCode>
                <c:ptCount val="13"/>
                <c:pt idx="0">
                  <c:v>5.8200000000000002E-2</c:v>
                </c:pt>
                <c:pt idx="1">
                  <c:v>3.5200000000000002E-2</c:v>
                </c:pt>
                <c:pt idx="2">
                  <c:v>0.23719999999999999</c:v>
                </c:pt>
                <c:pt idx="3">
                  <c:v>0.1552</c:v>
                </c:pt>
                <c:pt idx="4">
                  <c:v>4.1700000000000001E-2</c:v>
                </c:pt>
                <c:pt idx="5">
                  <c:v>0.03</c:v>
                </c:pt>
                <c:pt idx="6">
                  <c:v>7.1300000000000002E-2</c:v>
                </c:pt>
                <c:pt idx="7">
                  <c:v>4.58E-2</c:v>
                </c:pt>
                <c:pt idx="8">
                  <c:v>2.76E-2</c:v>
                </c:pt>
                <c:pt idx="9">
                  <c:v>4.8099999999999997E-2</c:v>
                </c:pt>
                <c:pt idx="10">
                  <c:v>0.15049999999999999</c:v>
                </c:pt>
                <c:pt idx="11">
                  <c:v>8.3699999999999997E-2</c:v>
                </c:pt>
                <c:pt idx="12">
                  <c:v>1.4800000000000001E-2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36-444B-AB85-0B7B5FDB6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Woodhall Indian LN106ST</c:v>
                </c:pt>
                <c:pt idx="1">
                  <c:v>Luxe Bistro Bar LN106QL</c:v>
                </c:pt>
              </c:strCache>
            </c:strRef>
          </c:cat>
          <c:val>
            <c:numRef>
              <c:f>'Sheet1'!$D$2:$D$14</c:f>
              <c:numCache>
                <c:formatCode>General</c:formatCode>
                <c:ptCount val="13"/>
                <c:pt idx="0">
                  <c:v>5.8200000000000002E-2</c:v>
                </c:pt>
                <c:pt idx="1">
                  <c:v>3.5200000000000002E-2</c:v>
                </c:pt>
                <c:pt idx="2">
                  <c:v>3.4099999999999998E-2</c:v>
                </c:pt>
                <c:pt idx="3">
                  <c:v>3.0599999999999999E-2</c:v>
                </c:pt>
                <c:pt idx="4">
                  <c:v>9.9000000000000008E-3</c:v>
                </c:pt>
                <c:pt idx="5">
                  <c:v>6.4999999999999997E-3</c:v>
                </c:pt>
                <c:pt idx="6">
                  <c:v>6.3E-3</c:v>
                </c:pt>
                <c:pt idx="7">
                  <c:v>3.3999999999999998E-3</c:v>
                </c:pt>
                <c:pt idx="8">
                  <c:v>2.8999999999999998E-3</c:v>
                </c:pt>
                <c:pt idx="9">
                  <c:v>1.2999999999999999E-3</c:v>
                </c:pt>
                <c:pt idx="10">
                  <c:v>-1.7299999999999999E-2</c:v>
                </c:pt>
                <c:pt idx="11">
                  <c:v>-5.8299999999999998E-2</c:v>
                </c:pt>
                <c:pt idx="12">
                  <c:v>-0.1129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C4A-45E9-B2FF-FFF376394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7D4-4254-9151-B9E563C1907B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3.3799999999999997E-2</c:v>
                </c:pt>
                <c:pt idx="1">
                  <c:v>9.1600000000000001E-2</c:v>
                </c:pt>
                <c:pt idx="2">
                  <c:v>0.16009999999999999</c:v>
                </c:pt>
                <c:pt idx="3">
                  <c:v>0.1643</c:v>
                </c:pt>
                <c:pt idx="4">
                  <c:v>0.25679999999999997</c:v>
                </c:pt>
                <c:pt idx="5">
                  <c:v>0.19869999999999999</c:v>
                </c:pt>
                <c:pt idx="6">
                  <c:v>9.4399999999999998E-2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D4-4254-9151-B9E563C190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Mall LN106QL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1.7299999999999999E-2</c:v>
                </c:pt>
                <c:pt idx="1">
                  <c:v>0.1191</c:v>
                </c:pt>
                <c:pt idx="2">
                  <c:v>0.1769</c:v>
                </c:pt>
                <c:pt idx="3">
                  <c:v>0.22520000000000001</c:v>
                </c:pt>
                <c:pt idx="4">
                  <c:v>0.26779999999999998</c:v>
                </c:pt>
                <c:pt idx="5">
                  <c:v>0.15629999999999999</c:v>
                </c:pt>
                <c:pt idx="6">
                  <c:v>3.7199999999999997E-2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D4-4254-9151-B9E563C19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-1.6500000000000001E-2</c:v>
                </c:pt>
                <c:pt idx="1">
                  <c:v>2.75E-2</c:v>
                </c:pt>
                <c:pt idx="2">
                  <c:v>1.6799999999999999E-2</c:v>
                </c:pt>
                <c:pt idx="3">
                  <c:v>6.0900000000000003E-2</c:v>
                </c:pt>
                <c:pt idx="4">
                  <c:v>1.0999999999999999E-2</c:v>
                </c:pt>
                <c:pt idx="5">
                  <c:v>-4.24E-2</c:v>
                </c:pt>
                <c:pt idx="6">
                  <c:v>-5.7200000000000001E-2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21F-47F3-8CD7-30C6FA17D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4.1799999999999997E-2</c:v>
                </c:pt>
                <c:pt idx="1">
                  <c:v>1.47E-2</c:v>
                </c:pt>
                <c:pt idx="2">
                  <c:v>-1.6799999999999999E-2</c:v>
                </c:pt>
                <c:pt idx="3">
                  <c:v>-3.5499999999999997E-2</c:v>
                </c:pt>
                <c:pt idx="4">
                  <c:v>-4.7800000000000002E-2</c:v>
                </c:pt>
                <c:pt idx="5">
                  <c:v>5.7000000000000002E-3</c:v>
                </c:pt>
                <c:pt idx="6">
                  <c:v>3.7900000000000003E-2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4FE-4BA2-BC39-72F0DC31B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EDD-42EA-9041-2574B5319C37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0.23039999999999999</c:v>
                </c:pt>
                <c:pt idx="1">
                  <c:v>0.60580000000000001</c:v>
                </c:pt>
                <c:pt idx="2">
                  <c:v>0.16370000000000001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DD-42EA-9041-2574B5319C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Mall LN106QL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0.1799</c:v>
                </c:pt>
                <c:pt idx="1">
                  <c:v>0.5907</c:v>
                </c:pt>
                <c:pt idx="2">
                  <c:v>0.2293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DD-42EA-9041-2574B5319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-5.0500000000000003E-2</c:v>
                </c:pt>
                <c:pt idx="1">
                  <c:v>-1.5100000000000001E-2</c:v>
                </c:pt>
                <c:pt idx="2">
                  <c:v>6.5600000000000006E-2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B9D-4D18-A274-9F6D924DE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88-46E7-8FE3-B39658AC2461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0.4425</c:v>
                </c:pt>
                <c:pt idx="1">
                  <c:v>0.55740000000000001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88-46E7-8FE3-B39658AC24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Mall LN106QL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0.33139999999999997</c:v>
                </c:pt>
                <c:pt idx="1">
                  <c:v>0.66849999999999998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88-46E7-8FE3-B39658AC2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-0.1111</c:v>
                </c:pt>
                <c:pt idx="1">
                  <c:v>0.1111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C0E-4042-BA92-753ECCF0C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398-4B1A-923D-B94A86265967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0.13819999999999999</c:v>
                </c:pt>
                <c:pt idx="1">
                  <c:v>2.5399999999999999E-2</c:v>
                </c:pt>
                <c:pt idx="2">
                  <c:v>0.37790000000000001</c:v>
                </c:pt>
                <c:pt idx="3">
                  <c:v>4.1099999999999998E-2</c:v>
                </c:pt>
                <c:pt idx="4">
                  <c:v>6.25E-2</c:v>
                </c:pt>
                <c:pt idx="5">
                  <c:v>0.1009</c:v>
                </c:pt>
                <c:pt idx="6">
                  <c:v>7.7499999999999999E-2</c:v>
                </c:pt>
                <c:pt idx="7">
                  <c:v>0.1762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98-4B1A-923D-B94A862659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Mall LN106QL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0.1711</c:v>
                </c:pt>
                <c:pt idx="1">
                  <c:v>3.0200000000000001E-2</c:v>
                </c:pt>
                <c:pt idx="2">
                  <c:v>0.33169999999999999</c:v>
                </c:pt>
                <c:pt idx="3">
                  <c:v>8.0699999999999994E-2</c:v>
                </c:pt>
                <c:pt idx="4">
                  <c:v>8.2600000000000007E-2</c:v>
                </c:pt>
                <c:pt idx="5">
                  <c:v>0.1177</c:v>
                </c:pt>
                <c:pt idx="6">
                  <c:v>0.08</c:v>
                </c:pt>
                <c:pt idx="7">
                  <c:v>0.1057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98-4B1A-923D-B94A86265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3.2899999999999999E-2</c:v>
                </c:pt>
                <c:pt idx="1">
                  <c:v>4.7999999999999996E-3</c:v>
                </c:pt>
                <c:pt idx="2">
                  <c:v>-4.6199999999999998E-2</c:v>
                </c:pt>
                <c:pt idx="3">
                  <c:v>3.9600000000000003E-2</c:v>
                </c:pt>
                <c:pt idx="4">
                  <c:v>2.01E-2</c:v>
                </c:pt>
                <c:pt idx="5">
                  <c:v>1.6799999999999999E-2</c:v>
                </c:pt>
                <c:pt idx="6">
                  <c:v>2.5000000000000001E-3</c:v>
                </c:pt>
                <c:pt idx="7">
                  <c:v>-7.0499999999999993E-2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E85-45BF-A441-A0544E4C1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03-4BC6-AB01-D3072E273EDB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0.1215</c:v>
                </c:pt>
                <c:pt idx="1">
                  <c:v>4.7800000000000002E-2</c:v>
                </c:pt>
                <c:pt idx="2">
                  <c:v>7.1999999999999995E-2</c:v>
                </c:pt>
                <c:pt idx="3">
                  <c:v>0.1242</c:v>
                </c:pt>
                <c:pt idx="4">
                  <c:v>0.22459999999999999</c:v>
                </c:pt>
                <c:pt idx="5">
                  <c:v>0.19450000000000001</c:v>
                </c:pt>
                <c:pt idx="6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03-4BC6-AB01-D3072E273E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Mall LN106QL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3.9899999999999998E-2</c:v>
                </c:pt>
                <c:pt idx="1">
                  <c:v>0.01</c:v>
                </c:pt>
                <c:pt idx="2">
                  <c:v>1.5599999999999999E-2</c:v>
                </c:pt>
                <c:pt idx="3">
                  <c:v>3.0300000000000001E-2</c:v>
                </c:pt>
                <c:pt idx="4">
                  <c:v>0.16420000000000001</c:v>
                </c:pt>
                <c:pt idx="5">
                  <c:v>0.35610000000000003</c:v>
                </c:pt>
                <c:pt idx="6">
                  <c:v>0.38369999999999999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03-4BC6-AB01-D3072E273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-8.1600000000000006E-2</c:v>
                </c:pt>
                <c:pt idx="1">
                  <c:v>-3.78E-2</c:v>
                </c:pt>
                <c:pt idx="2">
                  <c:v>-5.6399999999999999E-2</c:v>
                </c:pt>
                <c:pt idx="3">
                  <c:v>-9.3899999999999997E-2</c:v>
                </c:pt>
                <c:pt idx="4">
                  <c:v>-6.0400000000000002E-2</c:v>
                </c:pt>
                <c:pt idx="5">
                  <c:v>0.16159999999999999</c:v>
                </c:pt>
                <c:pt idx="6">
                  <c:v>0.16869999999999999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949-4ADA-97D6-DD22809BA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'Sheet1'!$A$2:$A$14</c:f>
              <c:strCache>
                <c:ptCount val="13"/>
                <c:pt idx="0">
                  <c:v>The Mall LN106QL</c:v>
                </c:pt>
                <c:pt idx="1">
                  <c:v>Golden Phoenix LN106QL</c:v>
                </c:pt>
                <c:pt idx="2">
                  <c:v>Tea House In the Woods LN106QD</c:v>
                </c:pt>
                <c:pt idx="3">
                  <c:v>Woodlands Cafe LN106ST</c:v>
                </c:pt>
                <c:pt idx="4">
                  <c:v>India Village LN106ST</c:v>
                </c:pt>
                <c:pt idx="5">
                  <c:v>Woodhall Indian LN106ST</c:v>
                </c:pt>
                <c:pt idx="6">
                  <c:v>Archers Fish Shop LN106RW</c:v>
                </c:pt>
                <c:pt idx="7">
                  <c:v>Lorenzos Restaurant LN106ST</c:v>
                </c:pt>
                <c:pt idx="8">
                  <c:v>Luxe Bistro Bar LN106QL</c:v>
                </c:pt>
                <c:pt idx="9">
                  <c:v>Jubilee Park Cafe LN106QH</c:v>
                </c:pt>
                <c:pt idx="10">
                  <c:v>Little Dorrits LN106QL</c:v>
                </c:pt>
                <c:pt idx="11">
                  <c:v>Melrose Tearoom LN106ST</c:v>
                </c:pt>
                <c:pt idx="12">
                  <c:v>Zucci Restaurant LN106QL</c:v>
                </c:pt>
              </c:strCache>
            </c:strRef>
          </c:cat>
          <c:val>
            <c:numRef>
              <c:f>'Sheet1'!$F$2:$F$14</c:f>
              <c:numCache>
                <c:formatCode>General</c:formatCode>
                <c:ptCount val="13"/>
                <c:pt idx="0">
                  <c:v>0.54300000000000004</c:v>
                </c:pt>
                <c:pt idx="1">
                  <c:v>8.5599999999999996E-2</c:v>
                </c:pt>
                <c:pt idx="2">
                  <c:v>7.0300000000000001E-2</c:v>
                </c:pt>
                <c:pt idx="3">
                  <c:v>6.1699999999999998E-2</c:v>
                </c:pt>
                <c:pt idx="4">
                  <c:v>6.0299999999999999E-2</c:v>
                </c:pt>
                <c:pt idx="5">
                  <c:v>4.7300000000000002E-2</c:v>
                </c:pt>
                <c:pt idx="6">
                  <c:v>2.8500000000000001E-2</c:v>
                </c:pt>
                <c:pt idx="7">
                  <c:v>2.8299999999999999E-2</c:v>
                </c:pt>
                <c:pt idx="8">
                  <c:v>2.5100000000000001E-2</c:v>
                </c:pt>
                <c:pt idx="9">
                  <c:v>1.9199999999999998E-2</c:v>
                </c:pt>
                <c:pt idx="10">
                  <c:v>1.6299999999999999E-2</c:v>
                </c:pt>
                <c:pt idx="11">
                  <c:v>7.0000000000000001E-3</c:v>
                </c:pt>
                <c:pt idx="12">
                  <c:v>6.6E-3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5-4C4D-BCA9-AD9785FA8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8CB-4B90-A4AD-09C97BE094A2}"/>
              </c:ext>
            </c:extLst>
          </c:dPt>
          <c:cat>
            <c:strRef>
              <c:f>'Sheet1'!$A$2:$A$14</c:f>
              <c:strCache>
                <c:ptCount val="13"/>
                <c:pt idx="0">
                  <c:v>Woodhall Indian LN106ST</c:v>
                </c:pt>
                <c:pt idx="1">
                  <c:v>Luxe Bistro Bar LN106QL</c:v>
                </c:pt>
                <c:pt idx="2">
                  <c:v>Golden Phoenix LN106QL</c:v>
                </c:pt>
                <c:pt idx="3">
                  <c:v>Tea House In the Woods LN106QD</c:v>
                </c:pt>
                <c:pt idx="4">
                  <c:v>Woodlands Cafe LN106ST</c:v>
                </c:pt>
                <c:pt idx="5">
                  <c:v>Jubilee Park Cafe LN106QH</c:v>
                </c:pt>
                <c:pt idx="6">
                  <c:v>Archers Fish Shop LN106RW</c:v>
                </c:pt>
                <c:pt idx="7">
                  <c:v>Lorenzos Restaurant LN106ST</c:v>
                </c:pt>
                <c:pt idx="8">
                  <c:v>Melrose Tearoom LN106ST</c:v>
                </c:pt>
                <c:pt idx="9">
                  <c:v>Little Dorrits LN106QL</c:v>
                </c:pt>
                <c:pt idx="10">
                  <c:v>The Mall LN106QL</c:v>
                </c:pt>
                <c:pt idx="11">
                  <c:v>India Village LN106ST</c:v>
                </c:pt>
                <c:pt idx="12">
                  <c:v>Zucci Restaurant LN106QL</c:v>
                </c:pt>
              </c:strCache>
            </c:strRef>
          </c:cat>
          <c:val>
            <c:numRef>
              <c:f>'Sheet1'!$B$2:$B$14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7.3899999999999993E-2</c:v>
                </c:pt>
                <c:pt idx="3">
                  <c:v>7.2300000000000003E-2</c:v>
                </c:pt>
                <c:pt idx="4">
                  <c:v>6.1499999999999999E-2</c:v>
                </c:pt>
                <c:pt idx="5">
                  <c:v>1.26E-2</c:v>
                </c:pt>
                <c:pt idx="6">
                  <c:v>2.6200000000000001E-2</c:v>
                </c:pt>
                <c:pt idx="7">
                  <c:v>4.07E-2</c:v>
                </c:pt>
                <c:pt idx="8">
                  <c:v>6.4999999999999997E-3</c:v>
                </c:pt>
                <c:pt idx="9">
                  <c:v>1.55E-2</c:v>
                </c:pt>
                <c:pt idx="10">
                  <c:v>0.4874</c:v>
                </c:pt>
                <c:pt idx="11">
                  <c:v>0.1048</c:v>
                </c:pt>
                <c:pt idx="12">
                  <c:v>9.8100000000000007E-2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CB-4B90-A4AD-09C97BE094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'Sheet1'!$A$2:$A$14</c:f>
              <c:strCache>
                <c:ptCount val="13"/>
                <c:pt idx="0">
                  <c:v>Woodhall Indian LN106ST</c:v>
                </c:pt>
                <c:pt idx="1">
                  <c:v>Luxe Bistro Bar LN106QL</c:v>
                </c:pt>
                <c:pt idx="2">
                  <c:v>Golden Phoenix LN106QL</c:v>
                </c:pt>
                <c:pt idx="3">
                  <c:v>Tea House In the Woods LN106QD</c:v>
                </c:pt>
                <c:pt idx="4">
                  <c:v>Woodlands Cafe LN106ST</c:v>
                </c:pt>
                <c:pt idx="5">
                  <c:v>Jubilee Park Cafe LN106QH</c:v>
                </c:pt>
                <c:pt idx="6">
                  <c:v>Archers Fish Shop LN106RW</c:v>
                </c:pt>
                <c:pt idx="7">
                  <c:v>Lorenzos Restaurant LN106ST</c:v>
                </c:pt>
                <c:pt idx="8">
                  <c:v>Melrose Tearoom LN106ST</c:v>
                </c:pt>
                <c:pt idx="9">
                  <c:v>Little Dorrits LN106QL</c:v>
                </c:pt>
                <c:pt idx="10">
                  <c:v>The Mall LN106QL</c:v>
                </c:pt>
                <c:pt idx="11">
                  <c:v>India Village LN106ST</c:v>
                </c:pt>
                <c:pt idx="12">
                  <c:v>Zucci Restaurant LN106QL</c:v>
                </c:pt>
              </c:strCache>
            </c:strRef>
          </c:cat>
          <c:val>
            <c:numRef>
              <c:f>'Sheet1'!$C$2:$C$14</c:f>
              <c:numCache>
                <c:formatCode>General</c:formatCode>
                <c:ptCount val="13"/>
                <c:pt idx="0">
                  <c:v>4.99E-2</c:v>
                </c:pt>
                <c:pt idx="1">
                  <c:v>2.6599999999999999E-2</c:v>
                </c:pt>
                <c:pt idx="2">
                  <c:v>9.8500000000000004E-2</c:v>
                </c:pt>
                <c:pt idx="3">
                  <c:v>9.11E-2</c:v>
                </c:pt>
                <c:pt idx="4">
                  <c:v>7.3700000000000002E-2</c:v>
                </c:pt>
                <c:pt idx="5">
                  <c:v>2.1000000000000001E-2</c:v>
                </c:pt>
                <c:pt idx="6">
                  <c:v>3.3500000000000002E-2</c:v>
                </c:pt>
                <c:pt idx="7">
                  <c:v>4.6600000000000003E-2</c:v>
                </c:pt>
                <c:pt idx="8">
                  <c:v>7.4999999999999997E-3</c:v>
                </c:pt>
                <c:pt idx="9">
                  <c:v>1.6400000000000001E-2</c:v>
                </c:pt>
                <c:pt idx="10">
                  <c:v>0.4556</c:v>
                </c:pt>
                <c:pt idx="11">
                  <c:v>6.9199999999999998E-2</c:v>
                </c:pt>
                <c:pt idx="12">
                  <c:v>9.7000000000000003E-3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CB-4B90-A4AD-09C97BE09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Woodhall Indian LN106ST</c:v>
                </c:pt>
                <c:pt idx="1">
                  <c:v>Luxe Bistro Bar LN106QL</c:v>
                </c:pt>
              </c:strCache>
            </c:strRef>
          </c:cat>
          <c:val>
            <c:numRef>
              <c:f>'Sheet1'!$D$2:$D$14</c:f>
              <c:numCache>
                <c:formatCode>General</c:formatCode>
                <c:ptCount val="13"/>
                <c:pt idx="0">
                  <c:v>4.99E-2</c:v>
                </c:pt>
                <c:pt idx="1">
                  <c:v>2.6599999999999999E-2</c:v>
                </c:pt>
                <c:pt idx="2">
                  <c:v>2.46E-2</c:v>
                </c:pt>
                <c:pt idx="3">
                  <c:v>1.8800000000000001E-2</c:v>
                </c:pt>
                <c:pt idx="4">
                  <c:v>1.2200000000000001E-2</c:v>
                </c:pt>
                <c:pt idx="5">
                  <c:v>8.3999999999999995E-3</c:v>
                </c:pt>
                <c:pt idx="6">
                  <c:v>7.3000000000000001E-3</c:v>
                </c:pt>
                <c:pt idx="7">
                  <c:v>5.8999999999999999E-3</c:v>
                </c:pt>
                <c:pt idx="8">
                  <c:v>1E-3</c:v>
                </c:pt>
                <c:pt idx="9">
                  <c:v>8.9999999999999998E-4</c:v>
                </c:pt>
                <c:pt idx="10">
                  <c:v>-3.1800000000000002E-2</c:v>
                </c:pt>
                <c:pt idx="11">
                  <c:v>-3.56E-2</c:v>
                </c:pt>
                <c:pt idx="12">
                  <c:v>-8.8400000000000006E-2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D03-49EA-9707-27263FE9E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0.38027163388323798</c:v>
                </c:pt>
                <c:pt idx="1">
                  <c:v>0.576108494782818</c:v>
                </c:pt>
                <c:pt idx="2">
                  <c:v>0.50913388444297902</c:v>
                </c:pt>
                <c:pt idx="3">
                  <c:v>0.89478696567389104</c:v>
                </c:pt>
                <c:pt idx="4">
                  <c:v>0.84642738844188103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6-4CA4-A88D-B21ED1141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96-4CA4-A88D-B21ED11414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96-4CA4-A88D-B21ED1141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Mall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0.1711</c:v>
                </c:pt>
                <c:pt idx="1">
                  <c:v>3.0200000000000001E-2</c:v>
                </c:pt>
                <c:pt idx="2">
                  <c:v>0.33169999999999999</c:v>
                </c:pt>
                <c:pt idx="3">
                  <c:v>8.0699999999999994E-2</c:v>
                </c:pt>
                <c:pt idx="4">
                  <c:v>8.2600000000000007E-2</c:v>
                </c:pt>
                <c:pt idx="5">
                  <c:v>0.1177</c:v>
                </c:pt>
                <c:pt idx="6">
                  <c:v>0.08</c:v>
                </c:pt>
                <c:pt idx="7">
                  <c:v>0.1057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C-40E7-989A-503CF9482B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0.13819999999999999</c:v>
                </c:pt>
                <c:pt idx="1">
                  <c:v>2.5399999999999999E-2</c:v>
                </c:pt>
                <c:pt idx="2">
                  <c:v>0.37790000000000001</c:v>
                </c:pt>
                <c:pt idx="3">
                  <c:v>4.1099999999999998E-2</c:v>
                </c:pt>
                <c:pt idx="4">
                  <c:v>6.25E-2</c:v>
                </c:pt>
                <c:pt idx="5">
                  <c:v>0.1009</c:v>
                </c:pt>
                <c:pt idx="6">
                  <c:v>7.7499999999999999E-2</c:v>
                </c:pt>
                <c:pt idx="7">
                  <c:v>0.1762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C-40E7-989A-503CF9482B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8.8800000000000004E-2</c:v>
                </c:pt>
                <c:pt idx="1">
                  <c:v>6.0499999999999998E-2</c:v>
                </c:pt>
                <c:pt idx="2">
                  <c:v>0.28689999999999999</c:v>
                </c:pt>
                <c:pt idx="3">
                  <c:v>0.1137</c:v>
                </c:pt>
                <c:pt idx="4">
                  <c:v>0.1123</c:v>
                </c:pt>
                <c:pt idx="5">
                  <c:v>0.1104</c:v>
                </c:pt>
                <c:pt idx="6">
                  <c:v>7.1199999999999999E-2</c:v>
                </c:pt>
                <c:pt idx="7">
                  <c:v>0.15570000000000001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1C-40E7-989A-503CF9482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21C-4834-BF83-365C5CE8DF74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0.75370000000000004</c:v>
                </c:pt>
                <c:pt idx="1">
                  <c:v>0.18659999999999999</c:v>
                </c:pt>
                <c:pt idx="2">
                  <c:v>3.1199999999999999E-2</c:v>
                </c:pt>
                <c:pt idx="3">
                  <c:v>1.78E-2</c:v>
                </c:pt>
                <c:pt idx="4">
                  <c:v>1.0500000000000001E-2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1C-4834-BF83-365C5CE8DF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Mall LN106QL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0.66520000000000001</c:v>
                </c:pt>
                <c:pt idx="1">
                  <c:v>0.26350000000000001</c:v>
                </c:pt>
                <c:pt idx="2">
                  <c:v>4.0599999999999997E-2</c:v>
                </c:pt>
                <c:pt idx="3">
                  <c:v>1.84E-2</c:v>
                </c:pt>
                <c:pt idx="4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1C-4834-BF83-365C5CE8D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-8.8499999999999995E-2</c:v>
                </c:pt>
                <c:pt idx="1">
                  <c:v>7.6899999999999996E-2</c:v>
                </c:pt>
                <c:pt idx="2">
                  <c:v>9.4000000000000004E-3</c:v>
                </c:pt>
                <c:pt idx="3">
                  <c:v>5.9999999999999995E-4</c:v>
                </c:pt>
                <c:pt idx="4">
                  <c:v>1.5E-3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736-4D7A-8DC8-062EE065C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74-436C-9E89-4EE678E02737}"/>
              </c:ext>
            </c:extLst>
          </c:dPt>
          <c:cat>
            <c:strRef>
              <c:f>'Sheet1'!$A$2:$A$12</c:f>
              <c:strCache>
                <c:ptCount val="11"/>
                <c:pt idx="0">
                  <c:v>Zucci Restaurant LN106QL</c:v>
                </c:pt>
                <c:pt idx="1">
                  <c:v>Lorenzos Restaurant LN106ST</c:v>
                </c:pt>
                <c:pt idx="2">
                  <c:v>Tea House In the Woods LN106QD</c:v>
                </c:pt>
                <c:pt idx="3">
                  <c:v>Little Dorrits LN106QL</c:v>
                </c:pt>
                <c:pt idx="4">
                  <c:v>Golden Phoenix LN106QL</c:v>
                </c:pt>
                <c:pt idx="5">
                  <c:v>Archers Fish Shop LN106RW</c:v>
                </c:pt>
                <c:pt idx="6">
                  <c:v>Woodlands Cafe LN106ST</c:v>
                </c:pt>
                <c:pt idx="7">
                  <c:v>Melrose Tearoom LN106ST</c:v>
                </c:pt>
                <c:pt idx="8">
                  <c:v>The Mall LN106QL</c:v>
                </c:pt>
                <c:pt idx="9">
                  <c:v>Jubilee Park Cafe LN106QH</c:v>
                </c:pt>
                <c:pt idx="10">
                  <c:v>India Village LN106ST</c:v>
                </c:pt>
              </c:strCache>
            </c:strRef>
          </c:cat>
          <c:val>
            <c:numRef>
              <c:f>'Sheet1'!$B$2:$B$12</c:f>
              <c:numCache>
                <c:formatCode>General</c:formatCode>
                <c:ptCount val="11"/>
                <c:pt idx="0">
                  <c:v>60.596899999999998</c:v>
                </c:pt>
                <c:pt idx="1">
                  <c:v>59.982999999999997</c:v>
                </c:pt>
                <c:pt idx="2">
                  <c:v>31.908100000000001</c:v>
                </c:pt>
                <c:pt idx="3">
                  <c:v>12.044</c:v>
                </c:pt>
                <c:pt idx="4">
                  <c:v>25.863399999999999</c:v>
                </c:pt>
                <c:pt idx="5">
                  <c:v>15.087300000000001</c:v>
                </c:pt>
                <c:pt idx="6">
                  <c:v>14.446099999999999</c:v>
                </c:pt>
                <c:pt idx="7">
                  <c:v>21.187200000000001</c:v>
                </c:pt>
                <c:pt idx="8">
                  <c:v>16.193000000000001</c:v>
                </c:pt>
                <c:pt idx="9">
                  <c:v>7.3407999999999998</c:v>
                </c:pt>
                <c:pt idx="10">
                  <c:v>52.387099999999997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74-436C-9E89-4EE678E027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'Sheet1'!$A$2:$A$12</c:f>
              <c:strCache>
                <c:ptCount val="11"/>
                <c:pt idx="0">
                  <c:v>Zucci Restaurant LN106QL</c:v>
                </c:pt>
                <c:pt idx="1">
                  <c:v>Lorenzos Restaurant LN106ST</c:v>
                </c:pt>
                <c:pt idx="2">
                  <c:v>Tea House In the Woods LN106QD</c:v>
                </c:pt>
                <c:pt idx="3">
                  <c:v>Little Dorrits LN106QL</c:v>
                </c:pt>
                <c:pt idx="4">
                  <c:v>Golden Phoenix LN106QL</c:v>
                </c:pt>
                <c:pt idx="5">
                  <c:v>Archers Fish Shop LN106RW</c:v>
                </c:pt>
                <c:pt idx="6">
                  <c:v>Woodlands Cafe LN106ST</c:v>
                </c:pt>
                <c:pt idx="7">
                  <c:v>Melrose Tearoom LN106ST</c:v>
                </c:pt>
                <c:pt idx="8">
                  <c:v>The Mall LN106QL</c:v>
                </c:pt>
                <c:pt idx="9">
                  <c:v>Jubilee Park Cafe LN106QH</c:v>
                </c:pt>
                <c:pt idx="10">
                  <c:v>India Village LN106ST</c:v>
                </c:pt>
              </c:strCache>
            </c:strRef>
          </c:cat>
          <c:val>
            <c:numRef>
              <c:f>'Sheet1'!$C$2:$C$12</c:f>
              <c:numCache>
                <c:formatCode>General</c:formatCode>
                <c:ptCount val="11"/>
                <c:pt idx="0">
                  <c:v>68.839399999999998</c:v>
                </c:pt>
                <c:pt idx="1">
                  <c:v>68.220200000000006</c:v>
                </c:pt>
                <c:pt idx="2">
                  <c:v>35.410200000000003</c:v>
                </c:pt>
                <c:pt idx="3">
                  <c:v>14.8406</c:v>
                </c:pt>
                <c:pt idx="4">
                  <c:v>28.046600000000002</c:v>
                </c:pt>
                <c:pt idx="5">
                  <c:v>17.168099999999999</c:v>
                </c:pt>
                <c:pt idx="6">
                  <c:v>15.9648</c:v>
                </c:pt>
                <c:pt idx="7">
                  <c:v>22.561699999999998</c:v>
                </c:pt>
                <c:pt idx="8">
                  <c:v>17.280999999999999</c:v>
                </c:pt>
                <c:pt idx="9">
                  <c:v>7.4958</c:v>
                </c:pt>
                <c:pt idx="10">
                  <c:v>51.816000000000003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74-436C-9E89-4EE678E02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1.sv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chart" Target="../charts/chart43.xml"/><Relationship Id="rId7" Type="http://schemas.openxmlformats.org/officeDocument/2006/relationships/image" Target="../media/image19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1.sv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image" Target="../media/image21.svg"/><Relationship Id="rId7" Type="http://schemas.openxmlformats.org/officeDocument/2006/relationships/image" Target="../media/image1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5.xml"/><Relationship Id="rId5" Type="http://schemas.openxmlformats.org/officeDocument/2006/relationships/image" Target="../media/image24.sv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LN106ST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Woodlands Cafe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20.02%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£17.28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Yorkshire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66.85%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Metheringham(11.72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Midlands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Lincoln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LN106QL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Inns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4224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The Mall LN106QL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LN106QL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Golden Phoenix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Tea House In the Woods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LN106QD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59.08%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26.78%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25.80%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Takeaway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Café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2519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9763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2163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Mall LN106QL and 338 Chains in 1 Miles from 29/01/2025 - 21/01/2026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The Mall LN106QL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5163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1118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The Mall LN106QL for 29/01/2025 - 21/01/2026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The Mall LN106QL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1118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The Mall LN106QL, who are the top 20 competitors from 338 Chains in 1 Miles for 29/01/2025 - 21/01/2026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The Mall LN106QL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2163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The Mall LN106QL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The Mall LN106QL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£1.69M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£5.09M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£5.09M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£6.42M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64102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 Mall LN106QL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£11500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Mall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17.11%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3.02%</a:t>
                      </a:r>
                    </a:p>
                  </a:txBody>
                  <a:tcPr horzOverflow="overflow">
                    <a:solidFill>
                      <a:srgbClr val="5A8A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33.17%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11.77%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10.57%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1106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13.82%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2.54%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37.79%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7.75%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17.62%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97242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8.88%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6.05%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11.23%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15.57%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Mall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3.29%</a:t>
                      </a:r>
                    </a:p>
                  </a:txBody>
                  <a:tcPr horzOverflow="overflow">
                    <a:solidFill>
                      <a:srgbClr val="4FC042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0.48%</a:t>
                      </a:r>
                    </a:p>
                  </a:txBody>
                  <a:tcPr horzOverflow="overflow">
                    <a:solidFill>
                      <a:srgbClr val="4FC0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-4.62%</a:t>
                      </a:r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2.01%</a:t>
                      </a:r>
                    </a:p>
                  </a:txBody>
                  <a:tcPr horzOverflow="overflow">
                    <a:solidFill>
                      <a:srgbClr val="4FC0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1.68%</a:t>
                      </a:r>
                    </a:p>
                  </a:txBody>
                  <a:tcPr horzOverflow="overflow">
                    <a:solidFill>
                      <a:srgbClr val="4FC0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0.25%</a:t>
                      </a:r>
                    </a:p>
                  </a:txBody>
                  <a:tcPr horzOverflow="overflow">
                    <a:solidFill>
                      <a:srgbClr val="4FC0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-7.05%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Mall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8.23%</a:t>
                      </a:r>
                    </a:p>
                  </a:txBody>
                  <a:tcPr horzOverflow="overflow">
                    <a:solidFill>
                      <a:srgbClr val="4FC042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-3.03%</a:t>
                      </a:r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4.48%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-3.30%</a:t>
                      </a:r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-2.97%</a:t>
                      </a:r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0.73%</a:t>
                      </a:r>
                    </a:p>
                  </a:txBody>
                  <a:tcPr horzOverflow="overflow">
                    <a:solidFill>
                      <a:srgbClr val="4FC0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0.88%</a:t>
                      </a:r>
                    </a:p>
                  </a:txBody>
                  <a:tcPr horzOverflow="overflow">
                    <a:solidFill>
                      <a:srgbClr val="4FC0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-5.00%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4.94%</a:t>
                      </a:r>
                    </a:p>
                  </a:txBody>
                  <a:tcPr horzOverflow="overflow">
                    <a:solidFill>
                      <a:srgbClr val="4FC042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-3.51%</a:t>
                      </a:r>
                    </a:p>
                  </a:txBody>
                  <a:tcPr horzOverflow="overflow">
                    <a:solidFill>
                      <a:srgbClr val="C042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-7.26%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-4.98%</a:t>
                      </a:r>
                    </a:p>
                  </a:txBody>
                  <a:tcPr horzOverflow="overflow">
                    <a:solidFill>
                      <a:srgbClr val="C04242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-0.95%</a:t>
                      </a:r>
                    </a:p>
                  </a:txBody>
                  <a:tcPr horzOverflow="overflow">
                    <a:solidFill>
                      <a:srgbClr val="C04242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0.63%</a:t>
                      </a:r>
                    </a:p>
                  </a:txBody>
                  <a:tcPr horzOverflow="overflow">
                    <a:solidFill>
                      <a:srgbClr val="C042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2.05%</a:t>
                      </a:r>
                    </a:p>
                  </a:txBody>
                  <a:tcPr horzOverflow="overflow">
                    <a:solidFill>
                      <a:srgbClr val="4FC042">
                        <a:alpha val="5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Mall LN106QL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17.11%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33.17%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8.07%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8.26%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11.77%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8.00%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10.57%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Golden Phoenix LN106QL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8.54%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38.30%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4.37%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7.79%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14.01%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20.09%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Tea House In the Woods LN106QD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14.08%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51.12%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8.10%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5.24%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14.12%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Woodlands Cafe LN106ST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13.70%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34.54%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15.28%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6.98%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20.45%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India Village LN106ST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9.75%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36.82%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10.08%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9.78%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8.54%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22.83%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Woodhall Indian LN106ST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15.66%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27.68%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3.88%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9.94%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4.90%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8.28%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27.90%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Archers Fish Shop LN106RW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21.69%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26.59%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6.31%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16.49%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11.87%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9.29%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Lorenzos Restaurant LN106ST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3.92%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43.78%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7.65%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7.29%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13.56%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19.91%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Luxe Bistro Bar LN106QL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15.75%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16.56%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10.52%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10.37%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13.04%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Jubilee Park Cafe LN106QH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25.80%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23.59%</a:t>
                      </a:r>
                    </a:p>
                  </a:txBody>
                  <a:tcPr horzOverflow="overflow">
                    <a:solidFill>
                      <a:srgbClr val="F8696B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5.37%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14.82%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10.33%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12.13%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Little Dorrits LN106QL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27.06%</a:t>
                      </a:r>
                    </a:p>
                  </a:txBody>
                  <a:tcPr horzOverflow="overflow">
                    <a:solidFill>
                      <a:srgbClr val="F8696B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27.99%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7.10%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10.60%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4.26%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11.28%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9.51%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Melrose Tearoom LN106ST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11.56%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15.64%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43.70%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6.18%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9.37%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Zucci Restaurant LN106QL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13.78%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9.35%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50.95%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25.91%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Mall LN106QL and 338 Chains in 1 Miles from 29/01/2025 - 21/01/2026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The Mall LN106QL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9763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The Mall LN106QL and 338 Chains in 1 Miles from 29/01/2025 - 21/01/2026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The Mall LN106QL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9763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The Mall LN106QL and 338 Chains in 1 Miles from 29/01/2025 - 21/01/2026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Mall LN106QL and 338 Chains in 1 Miles from 29/01/2025 - 21/01/2026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The Mall LN106QL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5312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Mall LN106QL and 338 Chains in 1 Miles from 29/01/2025 - 21/01/2026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The Mall LN106QL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4907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Mall LN106QL and 338 Chains in 1 Miles from 29/01/2025 - 21/01/2026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The Mall LN106QL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5168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1118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Mall LN106QL and 338 Chains in 1 Miles from 29/01/2025 - 21/01/2026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The Mall LN106QL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Mall LN106QL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9763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1787</Words>
  <Characters>0</Characters>
  <Application>Microsoft Office PowerPoint</Application>
  <PresentationFormat>Widescreen</PresentationFormat>
  <Lines>0</Lines>
  <Paragraphs>689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Sally Young</cp:lastModifiedBy>
  <cp:revision>134</cp:revision>
  <dcterms:created xsi:type="dcterms:W3CDTF">2023-02-27T15:44:52Z</dcterms:created>
  <dcterms:modified xsi:type="dcterms:W3CDTF">2026-06-03T15:38:09Z</dcterms:modified>
</cp:coreProperties>
</file>