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A0-4B03-8705-47C687193F6F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8.6900000000000005E-2</c:v>
                </c:pt>
                <c:pt idx="1">
                  <c:v>9.4299999999999995E-2</c:v>
                </c:pt>
                <c:pt idx="2">
                  <c:v>0.1074</c:v>
                </c:pt>
                <c:pt idx="3">
                  <c:v>0.1135</c:v>
                </c:pt>
                <c:pt idx="4">
                  <c:v>0.17530000000000001</c:v>
                </c:pt>
                <c:pt idx="5">
                  <c:v>0.27310000000000001</c:v>
                </c:pt>
                <c:pt idx="6">
                  <c:v>0.1492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A0-4B03-8705-47C687193F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Worlds End BN14JE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5.1400000000000001E-2</c:v>
                </c:pt>
                <c:pt idx="1">
                  <c:v>6.7699999999999996E-2</c:v>
                </c:pt>
                <c:pt idx="2">
                  <c:v>7.5700000000000003E-2</c:v>
                </c:pt>
                <c:pt idx="3">
                  <c:v>0.1023</c:v>
                </c:pt>
                <c:pt idx="4">
                  <c:v>0.2319</c:v>
                </c:pt>
                <c:pt idx="5">
                  <c:v>0.3866</c:v>
                </c:pt>
                <c:pt idx="6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A0-4B03-8705-47C687193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Signalman BN14QQ</c:v>
                </c:pt>
                <c:pt idx="1">
                  <c:v>Dead Wax Social BN11RD</c:v>
                </c:pt>
              </c:strCache>
            </c:strRef>
          </c:cat>
          <c:val>
            <c:numRef>
              <c:f>'Sheet1'!$D$2:$D$20</c:f>
              <c:numCache>
                <c:formatCode>General</c:formatCode>
                <c:ptCount val="19"/>
                <c:pt idx="0">
                  <c:v>1.5976999999999999</c:v>
                </c:pt>
                <c:pt idx="1">
                  <c:v>1.2541</c:v>
                </c:pt>
                <c:pt idx="2">
                  <c:v>1.1356999999999999</c:v>
                </c:pt>
                <c:pt idx="3">
                  <c:v>1.0732999999999999</c:v>
                </c:pt>
                <c:pt idx="4">
                  <c:v>0.88949999999999996</c:v>
                </c:pt>
                <c:pt idx="5">
                  <c:v>0.74739999999999995</c:v>
                </c:pt>
                <c:pt idx="6">
                  <c:v>0.67230000000000001</c:v>
                </c:pt>
                <c:pt idx="7">
                  <c:v>0.62990000000000002</c:v>
                </c:pt>
                <c:pt idx="8">
                  <c:v>0.51590000000000003</c:v>
                </c:pt>
                <c:pt idx="9">
                  <c:v>0.46760000000000002</c:v>
                </c:pt>
                <c:pt idx="10">
                  <c:v>0.39429999999999998</c:v>
                </c:pt>
                <c:pt idx="11">
                  <c:v>0.33200000000000002</c:v>
                </c:pt>
                <c:pt idx="12">
                  <c:v>0.23469999999999999</c:v>
                </c:pt>
                <c:pt idx="13">
                  <c:v>0.1671</c:v>
                </c:pt>
                <c:pt idx="14">
                  <c:v>0.128</c:v>
                </c:pt>
                <c:pt idx="15">
                  <c:v>7.2999999999999995E-2</c:v>
                </c:pt>
                <c:pt idx="16">
                  <c:v>-2.8799999999999999E-2</c:v>
                </c:pt>
                <c:pt idx="17">
                  <c:v>-0.21060000000000001</c:v>
                </c:pt>
                <c:pt idx="18">
                  <c:v>-0.30549999999999999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FA7-432E-8F0B-95DFF27BB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E3C-44C6-B094-9945E93BE1AE}"/>
              </c:ext>
            </c:extLst>
          </c:dPt>
          <c:cat>
            <c:strRef>
              <c:f>'Sheet1'!$A$2:$A$21</c:f>
              <c:strCache>
                <c:ptCount val="20"/>
                <c:pt idx="0">
                  <c:v>Barbaras Bier Haus BN12RA</c:v>
                </c:pt>
                <c:pt idx="1">
                  <c:v>KFC Brighton London Road BN14JE</c:v>
                </c:pt>
                <c:pt idx="2">
                  <c:v>Signalman BN14QQ</c:v>
                </c:pt>
                <c:pt idx="3">
                  <c:v>Gladstone BN23QB</c:v>
                </c:pt>
                <c:pt idx="4">
                  <c:v>Presuming Ed Coffe BN14JG</c:v>
                </c:pt>
                <c:pt idx="5">
                  <c:v>Waggon &amp; Horses BN11UD</c:v>
                </c:pt>
                <c:pt idx="6">
                  <c:v>McDonalds London Rd BN14JH</c:v>
                </c:pt>
                <c:pt idx="7">
                  <c:v>Martha Gunns Brighton BN23FE</c:v>
                </c:pt>
                <c:pt idx="8">
                  <c:v>Hare &amp; Hounds BN14JF</c:v>
                </c:pt>
                <c:pt idx="9">
                  <c:v>Prince Albert BN14ED</c:v>
                </c:pt>
                <c:pt idx="10">
                  <c:v>Shuffle Bar BN14GU</c:v>
                </c:pt>
                <c:pt idx="11">
                  <c:v>Worlds End BN14JE</c:v>
                </c:pt>
                <c:pt idx="12">
                  <c:v>Joker BN14QF</c:v>
                </c:pt>
                <c:pt idx="13">
                  <c:v>Dead Wax Social BN11RD</c:v>
                </c:pt>
                <c:pt idx="14">
                  <c:v>North Laine BN14AA</c:v>
                </c:pt>
                <c:pt idx="15">
                  <c:v>Open House BN16BZ</c:v>
                </c:pt>
                <c:pt idx="16">
                  <c:v>Hobgoblin BN14GU</c:v>
                </c:pt>
                <c:pt idx="17">
                  <c:v>Good Companions BN13TE</c:v>
                </c:pt>
                <c:pt idx="18">
                  <c:v>Mash Tun BN11UJ</c:v>
                </c:pt>
                <c:pt idx="19">
                  <c:v>Pryzm Brighton BN12RE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3.1300000000000001E-2</c:v>
                </c:pt>
                <c:pt idx="2">
                  <c:v>3.1300000000000001E-2</c:v>
                </c:pt>
                <c:pt idx="3">
                  <c:v>2.0299999999999999E-2</c:v>
                </c:pt>
                <c:pt idx="4">
                  <c:v>2.5000000000000001E-2</c:v>
                </c:pt>
                <c:pt idx="5">
                  <c:v>7.85E-2</c:v>
                </c:pt>
                <c:pt idx="6">
                  <c:v>8.5000000000000006E-2</c:v>
                </c:pt>
                <c:pt idx="7">
                  <c:v>2.6599999999999999E-2</c:v>
                </c:pt>
                <c:pt idx="8">
                  <c:v>4.5100000000000001E-2</c:v>
                </c:pt>
                <c:pt idx="9">
                  <c:v>5.6300000000000003E-2</c:v>
                </c:pt>
                <c:pt idx="10">
                  <c:v>2.7799999999999998E-2</c:v>
                </c:pt>
                <c:pt idx="11">
                  <c:v>2.47E-2</c:v>
                </c:pt>
                <c:pt idx="12">
                  <c:v>5.5899999999999998E-2</c:v>
                </c:pt>
                <c:pt idx="13">
                  <c:v>3.56E-2</c:v>
                </c:pt>
                <c:pt idx="14">
                  <c:v>4.6899999999999997E-2</c:v>
                </c:pt>
                <c:pt idx="15">
                  <c:v>5.4100000000000002E-2</c:v>
                </c:pt>
                <c:pt idx="16">
                  <c:v>5.2600000000000001E-2</c:v>
                </c:pt>
                <c:pt idx="17">
                  <c:v>7.5499999999999998E-2</c:v>
                </c:pt>
                <c:pt idx="18">
                  <c:v>7.0400000000000004E-2</c:v>
                </c:pt>
                <c:pt idx="19">
                  <c:v>0.15629999999999999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3C-44C6-B094-9945E93BE1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Barbaras Bier Haus BN12RA</c:v>
                </c:pt>
                <c:pt idx="1">
                  <c:v>KFC Brighton London Road BN14JE</c:v>
                </c:pt>
                <c:pt idx="2">
                  <c:v>Signalman BN14QQ</c:v>
                </c:pt>
                <c:pt idx="3">
                  <c:v>Gladstone BN23QB</c:v>
                </c:pt>
                <c:pt idx="4">
                  <c:v>Presuming Ed Coffe BN14JG</c:v>
                </c:pt>
                <c:pt idx="5">
                  <c:v>Waggon &amp; Horses BN11UD</c:v>
                </c:pt>
                <c:pt idx="6">
                  <c:v>McDonalds London Rd BN14JH</c:v>
                </c:pt>
                <c:pt idx="7">
                  <c:v>Martha Gunns Brighton BN23FE</c:v>
                </c:pt>
                <c:pt idx="8">
                  <c:v>Hare &amp; Hounds BN14JF</c:v>
                </c:pt>
                <c:pt idx="9">
                  <c:v>Prince Albert BN14ED</c:v>
                </c:pt>
                <c:pt idx="10">
                  <c:v>Shuffle Bar BN14GU</c:v>
                </c:pt>
                <c:pt idx="11">
                  <c:v>Worlds End BN14JE</c:v>
                </c:pt>
                <c:pt idx="12">
                  <c:v>Joker BN14QF</c:v>
                </c:pt>
                <c:pt idx="13">
                  <c:v>Dead Wax Social BN11RD</c:v>
                </c:pt>
                <c:pt idx="14">
                  <c:v>North Laine BN14AA</c:v>
                </c:pt>
                <c:pt idx="15">
                  <c:v>Open House BN16BZ</c:v>
                </c:pt>
                <c:pt idx="16">
                  <c:v>Hobgoblin BN14GU</c:v>
                </c:pt>
                <c:pt idx="17">
                  <c:v>Good Companions BN13TE</c:v>
                </c:pt>
                <c:pt idx="18">
                  <c:v>Mash Tun BN11UJ</c:v>
                </c:pt>
                <c:pt idx="19">
                  <c:v>Pryzm Brighton BN12RE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7.0699999999999999E-2</c:v>
                </c:pt>
                <c:pt idx="1">
                  <c:v>4.1399999999999999E-2</c:v>
                </c:pt>
                <c:pt idx="2">
                  <c:v>3.9300000000000002E-2</c:v>
                </c:pt>
                <c:pt idx="3">
                  <c:v>2.5600000000000001E-2</c:v>
                </c:pt>
                <c:pt idx="4">
                  <c:v>2.7300000000000001E-2</c:v>
                </c:pt>
                <c:pt idx="5">
                  <c:v>8.0100000000000005E-2</c:v>
                </c:pt>
                <c:pt idx="6">
                  <c:v>8.5400000000000004E-2</c:v>
                </c:pt>
                <c:pt idx="7">
                  <c:v>2.6599999999999999E-2</c:v>
                </c:pt>
                <c:pt idx="8">
                  <c:v>4.2299999999999997E-2</c:v>
                </c:pt>
                <c:pt idx="9">
                  <c:v>5.33E-2</c:v>
                </c:pt>
                <c:pt idx="10">
                  <c:v>2.47E-2</c:v>
                </c:pt>
                <c:pt idx="11">
                  <c:v>2.0199999999999999E-2</c:v>
                </c:pt>
                <c:pt idx="12">
                  <c:v>5.11E-2</c:v>
                </c:pt>
                <c:pt idx="13">
                  <c:v>2.9700000000000001E-2</c:v>
                </c:pt>
                <c:pt idx="14">
                  <c:v>3.9199999999999999E-2</c:v>
                </c:pt>
                <c:pt idx="15">
                  <c:v>4.5900000000000003E-2</c:v>
                </c:pt>
                <c:pt idx="16">
                  <c:v>4.36E-2</c:v>
                </c:pt>
                <c:pt idx="17">
                  <c:v>6.2700000000000006E-2</c:v>
                </c:pt>
                <c:pt idx="18">
                  <c:v>5.7200000000000001E-2</c:v>
                </c:pt>
                <c:pt idx="19">
                  <c:v>0.13289999999999999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3C-44C6-B094-9945E93BE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Barbaras Bier Haus BN12RA</c:v>
                </c:pt>
                <c:pt idx="1">
                  <c:v>KFC Brighton London Road BN14JE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7.0699999999999999E-2</c:v>
                </c:pt>
                <c:pt idx="1">
                  <c:v>1.01E-2</c:v>
                </c:pt>
                <c:pt idx="2">
                  <c:v>8.0000000000000002E-3</c:v>
                </c:pt>
                <c:pt idx="3">
                  <c:v>5.3E-3</c:v>
                </c:pt>
                <c:pt idx="4">
                  <c:v>2.3E-3</c:v>
                </c:pt>
                <c:pt idx="5">
                  <c:v>1.6000000000000001E-3</c:v>
                </c:pt>
                <c:pt idx="6">
                  <c:v>4.0000000000000002E-4</c:v>
                </c:pt>
                <c:pt idx="7">
                  <c:v>0</c:v>
                </c:pt>
                <c:pt idx="8">
                  <c:v>-2.8E-3</c:v>
                </c:pt>
                <c:pt idx="9">
                  <c:v>-3.0000000000000001E-3</c:v>
                </c:pt>
                <c:pt idx="10">
                  <c:v>-3.0999999999999999E-3</c:v>
                </c:pt>
                <c:pt idx="11">
                  <c:v>-4.4999999999999997E-3</c:v>
                </c:pt>
                <c:pt idx="12">
                  <c:v>-4.7999999999999996E-3</c:v>
                </c:pt>
                <c:pt idx="13">
                  <c:v>-5.8999999999999999E-3</c:v>
                </c:pt>
                <c:pt idx="14">
                  <c:v>-7.7000000000000002E-3</c:v>
                </c:pt>
                <c:pt idx="15">
                  <c:v>-8.2000000000000007E-3</c:v>
                </c:pt>
                <c:pt idx="16">
                  <c:v>-8.9999999999999993E-3</c:v>
                </c:pt>
                <c:pt idx="17">
                  <c:v>-1.2800000000000001E-2</c:v>
                </c:pt>
                <c:pt idx="18">
                  <c:v>-1.32E-2</c:v>
                </c:pt>
                <c:pt idx="19">
                  <c:v>-2.3400000000000001E-2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D01-4F4D-8C2F-3F9FE4C8B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37B-49E4-9070-D92E1CDDA9B7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5.28E-2</c:v>
                </c:pt>
                <c:pt idx="1">
                  <c:v>0.16450000000000001</c:v>
                </c:pt>
                <c:pt idx="2">
                  <c:v>0.25109999999999999</c:v>
                </c:pt>
                <c:pt idx="3">
                  <c:v>0.22889999999999999</c:v>
                </c:pt>
                <c:pt idx="4">
                  <c:v>0.19359999999999999</c:v>
                </c:pt>
                <c:pt idx="5">
                  <c:v>7.9000000000000001E-2</c:v>
                </c:pt>
                <c:pt idx="6">
                  <c:v>2.9700000000000001E-2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7B-49E4-9070-D92E1CDDA9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Worlds End BN14JE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0.14349999999999999</c:v>
                </c:pt>
                <c:pt idx="1">
                  <c:v>0.33429999999999999</c:v>
                </c:pt>
                <c:pt idx="2">
                  <c:v>0.308</c:v>
                </c:pt>
                <c:pt idx="3">
                  <c:v>0.15659999999999999</c:v>
                </c:pt>
                <c:pt idx="4">
                  <c:v>3.7499999999999999E-2</c:v>
                </c:pt>
                <c:pt idx="5">
                  <c:v>1.89E-2</c:v>
                </c:pt>
                <c:pt idx="6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7B-49E4-9070-D92E1CDDA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9.0700000000000003E-2</c:v>
                </c:pt>
                <c:pt idx="1">
                  <c:v>0.16980000000000001</c:v>
                </c:pt>
                <c:pt idx="2">
                  <c:v>5.6899999999999999E-2</c:v>
                </c:pt>
                <c:pt idx="3">
                  <c:v>-7.2300000000000003E-2</c:v>
                </c:pt>
                <c:pt idx="4">
                  <c:v>-0.15609999999999999</c:v>
                </c:pt>
                <c:pt idx="5">
                  <c:v>-6.0100000000000001E-2</c:v>
                </c:pt>
                <c:pt idx="6">
                  <c:v>-2.9000000000000001E-2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B52-4417-A57B-65E71D9A2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-3.5499999999999997E-2</c:v>
                </c:pt>
                <c:pt idx="1">
                  <c:v>-2.6599999999999999E-2</c:v>
                </c:pt>
                <c:pt idx="2">
                  <c:v>-3.1699999999999999E-2</c:v>
                </c:pt>
                <c:pt idx="3">
                  <c:v>-1.12E-2</c:v>
                </c:pt>
                <c:pt idx="4">
                  <c:v>5.6599999999999998E-2</c:v>
                </c:pt>
                <c:pt idx="5">
                  <c:v>0.1135</c:v>
                </c:pt>
                <c:pt idx="6">
                  <c:v>-6.5199999999999994E-2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681-46CF-A65D-85BFCA5F4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FD7-401B-BB6A-1C3F15F49151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0.29559999999999997</c:v>
                </c:pt>
                <c:pt idx="1">
                  <c:v>0.53469999999999995</c:v>
                </c:pt>
                <c:pt idx="2">
                  <c:v>0.16950000000000001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D7-401B-BB6A-1C3F15F491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Worlds End BN14JE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0.2288</c:v>
                </c:pt>
                <c:pt idx="1">
                  <c:v>0.57030000000000003</c:v>
                </c:pt>
                <c:pt idx="2">
                  <c:v>0.20069999999999999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D7-401B-BB6A-1C3F15F49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-6.6799999999999998E-2</c:v>
                </c:pt>
                <c:pt idx="1">
                  <c:v>3.56E-2</c:v>
                </c:pt>
                <c:pt idx="2">
                  <c:v>3.1199999999999999E-2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418-4F11-AD79-FE0BE0458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69-45F2-8BB9-AE62C41612FD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0.43919999999999998</c:v>
                </c:pt>
                <c:pt idx="1">
                  <c:v>0.56069999999999998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69-45F2-8BB9-AE62C4161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Worlds End BN14JE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0.32140000000000002</c:v>
                </c:pt>
                <c:pt idx="1">
                  <c:v>0.67849999999999999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69-45F2-8BB9-AE62C4161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-0.1178</c:v>
                </c:pt>
                <c:pt idx="1">
                  <c:v>0.1178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123-49F6-BFBE-ED6B3B30C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88-4049-918F-1652868C1ED5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4.8099999999999997E-2</c:v>
                </c:pt>
                <c:pt idx="1">
                  <c:v>9.1200000000000003E-2</c:v>
                </c:pt>
                <c:pt idx="2">
                  <c:v>0.1056</c:v>
                </c:pt>
                <c:pt idx="3">
                  <c:v>4.2599999999999999E-2</c:v>
                </c:pt>
                <c:pt idx="4">
                  <c:v>0.28460000000000002</c:v>
                </c:pt>
                <c:pt idx="5">
                  <c:v>0.1062</c:v>
                </c:pt>
                <c:pt idx="6">
                  <c:v>0.10929999999999999</c:v>
                </c:pt>
                <c:pt idx="7">
                  <c:v>0.21210000000000001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88-4049-918F-1652868C1E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Worlds End BN14JE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4.7300000000000002E-2</c:v>
                </c:pt>
                <c:pt idx="1">
                  <c:v>0.16300000000000001</c:v>
                </c:pt>
                <c:pt idx="2">
                  <c:v>0.1087</c:v>
                </c:pt>
                <c:pt idx="3">
                  <c:v>2.6200000000000001E-2</c:v>
                </c:pt>
                <c:pt idx="4">
                  <c:v>0.22850000000000001</c:v>
                </c:pt>
                <c:pt idx="5">
                  <c:v>0.17599999999999999</c:v>
                </c:pt>
                <c:pt idx="6">
                  <c:v>0.1358</c:v>
                </c:pt>
                <c:pt idx="7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88-4049-918F-1652868C1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-8.0000000000000004E-4</c:v>
                </c:pt>
                <c:pt idx="1">
                  <c:v>7.1800000000000003E-2</c:v>
                </c:pt>
                <c:pt idx="2">
                  <c:v>3.0999999999999999E-3</c:v>
                </c:pt>
                <c:pt idx="3">
                  <c:v>-1.6400000000000001E-2</c:v>
                </c:pt>
                <c:pt idx="4">
                  <c:v>-5.6099999999999997E-2</c:v>
                </c:pt>
                <c:pt idx="5">
                  <c:v>6.9800000000000001E-2</c:v>
                </c:pt>
                <c:pt idx="6">
                  <c:v>2.6499999999999999E-2</c:v>
                </c:pt>
                <c:pt idx="7">
                  <c:v>-9.8100000000000007E-2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CCE-4310-B7EE-D4E3A023C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F4-44C6-B967-2D0170236DF1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0.21179999999999999</c:v>
                </c:pt>
                <c:pt idx="1">
                  <c:v>0.18079999999999999</c:v>
                </c:pt>
                <c:pt idx="2">
                  <c:v>4.5600000000000002E-2</c:v>
                </c:pt>
                <c:pt idx="3">
                  <c:v>9.1200000000000003E-2</c:v>
                </c:pt>
                <c:pt idx="4">
                  <c:v>0.1079</c:v>
                </c:pt>
                <c:pt idx="5">
                  <c:v>0.1729</c:v>
                </c:pt>
                <c:pt idx="6">
                  <c:v>0.1895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F4-44C6-B967-2D0170236D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Worlds End BN14JE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0.27939999999999998</c:v>
                </c:pt>
                <c:pt idx="1">
                  <c:v>0.1633</c:v>
                </c:pt>
                <c:pt idx="2">
                  <c:v>2.52E-2</c:v>
                </c:pt>
                <c:pt idx="3">
                  <c:v>0.1043</c:v>
                </c:pt>
                <c:pt idx="4">
                  <c:v>8.8700000000000001E-2</c:v>
                </c:pt>
                <c:pt idx="5">
                  <c:v>0.1394</c:v>
                </c:pt>
                <c:pt idx="6">
                  <c:v>0.19939999999999999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F4-44C6-B967-2D0170236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6.7599999999999993E-2</c:v>
                </c:pt>
                <c:pt idx="1">
                  <c:v>-1.7500000000000002E-2</c:v>
                </c:pt>
                <c:pt idx="2">
                  <c:v>-2.0400000000000001E-2</c:v>
                </c:pt>
                <c:pt idx="3">
                  <c:v>1.3100000000000001E-2</c:v>
                </c:pt>
                <c:pt idx="4">
                  <c:v>-1.9199999999999998E-2</c:v>
                </c:pt>
                <c:pt idx="5">
                  <c:v>-3.3500000000000002E-2</c:v>
                </c:pt>
                <c:pt idx="6">
                  <c:v>9.9000000000000008E-3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104-4603-9E89-176F14FB9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Worlds End BN14JE</c:v>
                </c:pt>
                <c:pt idx="1">
                  <c:v>Hare &amp; Hounds BN14JF</c:v>
                </c:pt>
                <c:pt idx="2">
                  <c:v>Joker BN14QF</c:v>
                </c:pt>
                <c:pt idx="3">
                  <c:v>Waggon &amp; Horses BN11UD</c:v>
                </c:pt>
                <c:pt idx="4">
                  <c:v>McDonalds London Rd BN14JH</c:v>
                </c:pt>
                <c:pt idx="5">
                  <c:v>Hobgoblin BN14GU</c:v>
                </c:pt>
                <c:pt idx="6">
                  <c:v>Barbaras Bier Haus BN12RA</c:v>
                </c:pt>
                <c:pt idx="7">
                  <c:v>Presuming Ed Coffe BN14JG</c:v>
                </c:pt>
                <c:pt idx="8">
                  <c:v>Pryzm Brighton BN12RE</c:v>
                </c:pt>
                <c:pt idx="9">
                  <c:v>Prince Albert BN14ED</c:v>
                </c:pt>
                <c:pt idx="10">
                  <c:v>Mash Tun BN11UJ</c:v>
                </c:pt>
                <c:pt idx="11">
                  <c:v>North Laine BN14AA</c:v>
                </c:pt>
                <c:pt idx="12">
                  <c:v>Gladstone BN23QB</c:v>
                </c:pt>
                <c:pt idx="13">
                  <c:v>Open House BN16BZ</c:v>
                </c:pt>
                <c:pt idx="14">
                  <c:v>Signalman BN14QQ</c:v>
                </c:pt>
                <c:pt idx="15">
                  <c:v>Good Companions BN13TE</c:v>
                </c:pt>
                <c:pt idx="16">
                  <c:v>KFC Brighton London Road BN14JE</c:v>
                </c:pt>
                <c:pt idx="17">
                  <c:v>Dead Wax Social BN11RD</c:v>
                </c:pt>
                <c:pt idx="18">
                  <c:v>Shuffle Bar BN14GU</c:v>
                </c:pt>
                <c:pt idx="19">
                  <c:v>Martha Gunns Brighton BN23FE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0.1404</c:v>
                </c:pt>
                <c:pt idx="1">
                  <c:v>8.6300000000000002E-2</c:v>
                </c:pt>
                <c:pt idx="2">
                  <c:v>6.83E-2</c:v>
                </c:pt>
                <c:pt idx="3">
                  <c:v>5.79E-2</c:v>
                </c:pt>
                <c:pt idx="4">
                  <c:v>5.7000000000000002E-2</c:v>
                </c:pt>
                <c:pt idx="5">
                  <c:v>5.5399999999999998E-2</c:v>
                </c:pt>
                <c:pt idx="6">
                  <c:v>4.7600000000000003E-2</c:v>
                </c:pt>
                <c:pt idx="7">
                  <c:v>4.19E-2</c:v>
                </c:pt>
                <c:pt idx="8">
                  <c:v>4.0899999999999999E-2</c:v>
                </c:pt>
                <c:pt idx="9">
                  <c:v>4.0500000000000001E-2</c:v>
                </c:pt>
                <c:pt idx="10">
                  <c:v>3.9899999999999998E-2</c:v>
                </c:pt>
                <c:pt idx="11">
                  <c:v>3.8899999999999997E-2</c:v>
                </c:pt>
                <c:pt idx="12">
                  <c:v>3.8399999999999997E-2</c:v>
                </c:pt>
                <c:pt idx="13">
                  <c:v>3.73E-2</c:v>
                </c:pt>
                <c:pt idx="14">
                  <c:v>3.7100000000000001E-2</c:v>
                </c:pt>
                <c:pt idx="15">
                  <c:v>3.6900000000000002E-2</c:v>
                </c:pt>
                <c:pt idx="16">
                  <c:v>3.56E-2</c:v>
                </c:pt>
                <c:pt idx="17">
                  <c:v>3.3799999999999997E-2</c:v>
                </c:pt>
                <c:pt idx="18">
                  <c:v>3.2500000000000001E-2</c:v>
                </c:pt>
                <c:pt idx="19">
                  <c:v>3.2500000000000001E-2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1-40A5-8A33-E71EB810C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37-4552-BB47-D98230619220}"/>
              </c:ext>
            </c:extLst>
          </c:dPt>
          <c:cat>
            <c:strRef>
              <c:f>'Sheet1'!$A$2:$A$21</c:f>
              <c:strCache>
                <c:ptCount val="20"/>
                <c:pt idx="0">
                  <c:v>Barbaras Bier Haus BN12RA</c:v>
                </c:pt>
                <c:pt idx="1">
                  <c:v>Gladstone BN23QB</c:v>
                </c:pt>
                <c:pt idx="2">
                  <c:v>KFC Brighton London Road BN14JE</c:v>
                </c:pt>
                <c:pt idx="3">
                  <c:v>Presuming Ed Coffe BN14JG</c:v>
                </c:pt>
                <c:pt idx="4">
                  <c:v>Signalman BN14QQ</c:v>
                </c:pt>
                <c:pt idx="5">
                  <c:v>Waggon &amp; Horses BN11UD</c:v>
                </c:pt>
                <c:pt idx="6">
                  <c:v>Joker BN14QF</c:v>
                </c:pt>
                <c:pt idx="7">
                  <c:v>Hare &amp; Hounds BN14JF</c:v>
                </c:pt>
                <c:pt idx="8">
                  <c:v>Open House BN16BZ</c:v>
                </c:pt>
                <c:pt idx="9">
                  <c:v>Shuffle Bar BN14GU</c:v>
                </c:pt>
                <c:pt idx="10">
                  <c:v>Prince Albert BN14ED</c:v>
                </c:pt>
                <c:pt idx="11">
                  <c:v>Martha Gunns Brighton BN23FE</c:v>
                </c:pt>
                <c:pt idx="12">
                  <c:v>North Laine BN14AA</c:v>
                </c:pt>
                <c:pt idx="13">
                  <c:v>Dead Wax Social BN11RD</c:v>
                </c:pt>
                <c:pt idx="14">
                  <c:v>McDonalds London Rd BN14JH</c:v>
                </c:pt>
                <c:pt idx="15">
                  <c:v>Good Companions BN13TE</c:v>
                </c:pt>
                <c:pt idx="16">
                  <c:v>Hobgoblin BN14GU</c:v>
                </c:pt>
                <c:pt idx="17">
                  <c:v>Worlds End BN14JE</c:v>
                </c:pt>
                <c:pt idx="18">
                  <c:v>Mash Tun BN11UJ</c:v>
                </c:pt>
                <c:pt idx="19">
                  <c:v>Pryzm Brighton BN12RE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3.1099999999999999E-2</c:v>
                </c:pt>
                <c:pt idx="2">
                  <c:v>1.9599999999999999E-2</c:v>
                </c:pt>
                <c:pt idx="3">
                  <c:v>3.2500000000000001E-2</c:v>
                </c:pt>
                <c:pt idx="4">
                  <c:v>3.4200000000000001E-2</c:v>
                </c:pt>
                <c:pt idx="5">
                  <c:v>6.4000000000000001E-2</c:v>
                </c:pt>
                <c:pt idx="6">
                  <c:v>6.5699999999999995E-2</c:v>
                </c:pt>
                <c:pt idx="7">
                  <c:v>7.5300000000000006E-2</c:v>
                </c:pt>
                <c:pt idx="8">
                  <c:v>4.3099999999999999E-2</c:v>
                </c:pt>
                <c:pt idx="9">
                  <c:v>2.9899999999999999E-2</c:v>
                </c:pt>
                <c:pt idx="10">
                  <c:v>4.82E-2</c:v>
                </c:pt>
                <c:pt idx="11">
                  <c:v>3.5499999999999997E-2</c:v>
                </c:pt>
                <c:pt idx="12">
                  <c:v>4.7699999999999999E-2</c:v>
                </c:pt>
                <c:pt idx="13">
                  <c:v>4.41E-2</c:v>
                </c:pt>
                <c:pt idx="14">
                  <c:v>6.4100000000000004E-2</c:v>
                </c:pt>
                <c:pt idx="15">
                  <c:v>5.6599999999999998E-2</c:v>
                </c:pt>
                <c:pt idx="16">
                  <c:v>6.6199999999999995E-2</c:v>
                </c:pt>
                <c:pt idx="17">
                  <c:v>0.115</c:v>
                </c:pt>
                <c:pt idx="18">
                  <c:v>5.91E-2</c:v>
                </c:pt>
                <c:pt idx="19">
                  <c:v>6.7100000000000007E-2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37-4552-BB47-D982306192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Barbaras Bier Haus BN12RA</c:v>
                </c:pt>
                <c:pt idx="1">
                  <c:v>Gladstone BN23QB</c:v>
                </c:pt>
                <c:pt idx="2">
                  <c:v>KFC Brighton London Road BN14JE</c:v>
                </c:pt>
                <c:pt idx="3">
                  <c:v>Presuming Ed Coffe BN14JG</c:v>
                </c:pt>
                <c:pt idx="4">
                  <c:v>Signalman BN14QQ</c:v>
                </c:pt>
                <c:pt idx="5">
                  <c:v>Waggon &amp; Horses BN11UD</c:v>
                </c:pt>
                <c:pt idx="6">
                  <c:v>Joker BN14QF</c:v>
                </c:pt>
                <c:pt idx="7">
                  <c:v>Hare &amp; Hounds BN14JF</c:v>
                </c:pt>
                <c:pt idx="8">
                  <c:v>Open House BN16BZ</c:v>
                </c:pt>
                <c:pt idx="9">
                  <c:v>Shuffle Bar BN14GU</c:v>
                </c:pt>
                <c:pt idx="10">
                  <c:v>Prince Albert BN14ED</c:v>
                </c:pt>
                <c:pt idx="11">
                  <c:v>Martha Gunns Brighton BN23FE</c:v>
                </c:pt>
                <c:pt idx="12">
                  <c:v>North Laine BN14AA</c:v>
                </c:pt>
                <c:pt idx="13">
                  <c:v>Dead Wax Social BN11RD</c:v>
                </c:pt>
                <c:pt idx="14">
                  <c:v>McDonalds London Rd BN14JH</c:v>
                </c:pt>
                <c:pt idx="15">
                  <c:v>Good Companions BN13TE</c:v>
                </c:pt>
                <c:pt idx="16">
                  <c:v>Hobgoblin BN14GU</c:v>
                </c:pt>
                <c:pt idx="17">
                  <c:v>Worlds End BN14JE</c:v>
                </c:pt>
                <c:pt idx="18">
                  <c:v>Mash Tun BN11UJ</c:v>
                </c:pt>
                <c:pt idx="19">
                  <c:v>Pryzm Brighton BN12RE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4.3799999999999999E-2</c:v>
                </c:pt>
                <c:pt idx="1">
                  <c:v>4.7500000000000001E-2</c:v>
                </c:pt>
                <c:pt idx="2">
                  <c:v>3.4599999999999999E-2</c:v>
                </c:pt>
                <c:pt idx="3">
                  <c:v>4.1599999999999998E-2</c:v>
                </c:pt>
                <c:pt idx="4">
                  <c:v>4.24E-2</c:v>
                </c:pt>
                <c:pt idx="5">
                  <c:v>6.8900000000000003E-2</c:v>
                </c:pt>
                <c:pt idx="6">
                  <c:v>7.0000000000000007E-2</c:v>
                </c:pt>
                <c:pt idx="7">
                  <c:v>7.8299999999999995E-2</c:v>
                </c:pt>
                <c:pt idx="8">
                  <c:v>4.5100000000000001E-2</c:v>
                </c:pt>
                <c:pt idx="9">
                  <c:v>2.86E-2</c:v>
                </c:pt>
                <c:pt idx="10">
                  <c:v>4.6699999999999998E-2</c:v>
                </c:pt>
                <c:pt idx="11">
                  <c:v>3.2599999999999997E-2</c:v>
                </c:pt>
                <c:pt idx="12">
                  <c:v>4.1599999999999998E-2</c:v>
                </c:pt>
                <c:pt idx="13">
                  <c:v>3.7600000000000001E-2</c:v>
                </c:pt>
                <c:pt idx="14">
                  <c:v>5.74E-2</c:v>
                </c:pt>
                <c:pt idx="15">
                  <c:v>4.7699999999999999E-2</c:v>
                </c:pt>
                <c:pt idx="16">
                  <c:v>5.28E-2</c:v>
                </c:pt>
                <c:pt idx="17">
                  <c:v>0.1012</c:v>
                </c:pt>
                <c:pt idx="18">
                  <c:v>4.2200000000000001E-2</c:v>
                </c:pt>
                <c:pt idx="19">
                  <c:v>3.8199999999999998E-2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37-4552-BB47-D98230619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Barbaras Bier Haus BN12RA</c:v>
                </c:pt>
                <c:pt idx="1">
                  <c:v>Gladstone BN23QB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4.3799999999999999E-2</c:v>
                </c:pt>
                <c:pt idx="1">
                  <c:v>1.6400000000000001E-2</c:v>
                </c:pt>
                <c:pt idx="2">
                  <c:v>1.4999999999999999E-2</c:v>
                </c:pt>
                <c:pt idx="3">
                  <c:v>9.1000000000000004E-3</c:v>
                </c:pt>
                <c:pt idx="4">
                  <c:v>8.2000000000000007E-3</c:v>
                </c:pt>
                <c:pt idx="5">
                  <c:v>4.8999999999999998E-3</c:v>
                </c:pt>
                <c:pt idx="6">
                  <c:v>4.3E-3</c:v>
                </c:pt>
                <c:pt idx="7">
                  <c:v>3.0000000000000001E-3</c:v>
                </c:pt>
                <c:pt idx="8">
                  <c:v>2E-3</c:v>
                </c:pt>
                <c:pt idx="9">
                  <c:v>-1.2999999999999999E-3</c:v>
                </c:pt>
                <c:pt idx="10">
                  <c:v>-1.5E-3</c:v>
                </c:pt>
                <c:pt idx="11">
                  <c:v>-2.8999999999999998E-3</c:v>
                </c:pt>
                <c:pt idx="12">
                  <c:v>-6.1000000000000004E-3</c:v>
                </c:pt>
                <c:pt idx="13">
                  <c:v>-6.4999999999999997E-3</c:v>
                </c:pt>
                <c:pt idx="14">
                  <c:v>-6.7000000000000002E-3</c:v>
                </c:pt>
                <c:pt idx="15">
                  <c:v>-8.8999999999999999E-3</c:v>
                </c:pt>
                <c:pt idx="16">
                  <c:v>-1.34E-2</c:v>
                </c:pt>
                <c:pt idx="17">
                  <c:v>-1.38E-2</c:v>
                </c:pt>
                <c:pt idx="18">
                  <c:v>-1.6899999999999998E-2</c:v>
                </c:pt>
                <c:pt idx="19">
                  <c:v>-2.8899999999999999E-2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C46-45CD-B0E7-8C25FBBB1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D2F-4A66-BED4-D643E7826009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0.6774</c:v>
                </c:pt>
                <c:pt idx="1">
                  <c:v>0.2162</c:v>
                </c:pt>
                <c:pt idx="2">
                  <c:v>0.05</c:v>
                </c:pt>
                <c:pt idx="3">
                  <c:v>3.0499999999999999E-2</c:v>
                </c:pt>
                <c:pt idx="4">
                  <c:v>2.5700000000000001E-2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2F-4A66-BED4-D643E78260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Worlds End BN14JE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0.61639999999999995</c:v>
                </c:pt>
                <c:pt idx="1">
                  <c:v>0.29770000000000002</c:v>
                </c:pt>
                <c:pt idx="2">
                  <c:v>5.16E-2</c:v>
                </c:pt>
                <c:pt idx="3">
                  <c:v>2.0799999999999999E-2</c:v>
                </c:pt>
                <c:pt idx="4">
                  <c:v>1.3299999999999999E-2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2F-4A66-BED4-D643E7826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-6.0999999999999999E-2</c:v>
                </c:pt>
                <c:pt idx="1">
                  <c:v>8.1500000000000003E-2</c:v>
                </c:pt>
                <c:pt idx="2">
                  <c:v>1.6000000000000001E-3</c:v>
                </c:pt>
                <c:pt idx="3">
                  <c:v>-9.7000000000000003E-3</c:v>
                </c:pt>
                <c:pt idx="4">
                  <c:v>-1.24E-2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69C-43ED-B327-9ADD7823F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193-4B53-BC5D-7BB27A8B3DD4}"/>
              </c:ext>
            </c:extLst>
          </c:dPt>
          <c:cat>
            <c:strRef>
              <c:f>'Sheet1'!$A$2:$A$20</c:f>
              <c:strCache>
                <c:ptCount val="19"/>
                <c:pt idx="0">
                  <c:v>Signalman BN14QQ</c:v>
                </c:pt>
                <c:pt idx="1">
                  <c:v>Dead Wax Social BN11RD</c:v>
                </c:pt>
                <c:pt idx="2">
                  <c:v>McDonalds London Rd BN14JH</c:v>
                </c:pt>
                <c:pt idx="3">
                  <c:v>Joker BN14QF</c:v>
                </c:pt>
                <c:pt idx="4">
                  <c:v>KFC Brighton London Road BN14JE</c:v>
                </c:pt>
                <c:pt idx="5">
                  <c:v>Prince Albert BN14ED</c:v>
                </c:pt>
                <c:pt idx="6">
                  <c:v>North Laine BN14AA</c:v>
                </c:pt>
                <c:pt idx="7">
                  <c:v>Mash Tun BN11UJ</c:v>
                </c:pt>
                <c:pt idx="8">
                  <c:v>Hare &amp; Hounds BN14JF</c:v>
                </c:pt>
                <c:pt idx="9">
                  <c:v>Good Companions BN13TE</c:v>
                </c:pt>
                <c:pt idx="10">
                  <c:v>Waggon &amp; Horses BN11UD</c:v>
                </c:pt>
                <c:pt idx="11">
                  <c:v>Presuming Ed Coffe BN14JG</c:v>
                </c:pt>
                <c:pt idx="12">
                  <c:v>Pryzm Brighton BN12RE</c:v>
                </c:pt>
                <c:pt idx="13">
                  <c:v>Martha Gunns Brighton BN23FE</c:v>
                </c:pt>
                <c:pt idx="14">
                  <c:v>Hobgoblin BN14GU</c:v>
                </c:pt>
                <c:pt idx="15">
                  <c:v>Open House BN16BZ</c:v>
                </c:pt>
                <c:pt idx="16">
                  <c:v>Worlds End BN14JE</c:v>
                </c:pt>
                <c:pt idx="17">
                  <c:v>Shuffle Bar BN14GU</c:v>
                </c:pt>
                <c:pt idx="18">
                  <c:v>Gladstone BN23QB</c:v>
                </c:pt>
              </c:strCache>
            </c:strRef>
          </c:cat>
          <c:val>
            <c:numRef>
              <c:f>'Sheet1'!$B$2:$B$20</c:f>
              <c:numCache>
                <c:formatCode>General</c:formatCode>
                <c:ptCount val="19"/>
                <c:pt idx="0">
                  <c:v>12.792199999999999</c:v>
                </c:pt>
                <c:pt idx="1">
                  <c:v>11.058</c:v>
                </c:pt>
                <c:pt idx="2">
                  <c:v>7.2725999999999997</c:v>
                </c:pt>
                <c:pt idx="3">
                  <c:v>14.6852</c:v>
                </c:pt>
                <c:pt idx="4">
                  <c:v>9.8946000000000005</c:v>
                </c:pt>
                <c:pt idx="5">
                  <c:v>8.6719000000000008</c:v>
                </c:pt>
                <c:pt idx="6">
                  <c:v>12.137700000000001</c:v>
                </c:pt>
                <c:pt idx="7">
                  <c:v>11.242100000000001</c:v>
                </c:pt>
                <c:pt idx="8">
                  <c:v>10.9208</c:v>
                </c:pt>
                <c:pt idx="9">
                  <c:v>12.7126</c:v>
                </c:pt>
                <c:pt idx="10">
                  <c:v>10.1325</c:v>
                </c:pt>
                <c:pt idx="11">
                  <c:v>6.6755000000000004</c:v>
                </c:pt>
                <c:pt idx="12">
                  <c:v>9.9609000000000005</c:v>
                </c:pt>
                <c:pt idx="13">
                  <c:v>8.6456999999999997</c:v>
                </c:pt>
                <c:pt idx="14">
                  <c:v>8.9159000000000006</c:v>
                </c:pt>
                <c:pt idx="15">
                  <c:v>13.8668</c:v>
                </c:pt>
                <c:pt idx="16">
                  <c:v>12.231400000000001</c:v>
                </c:pt>
                <c:pt idx="17">
                  <c:v>12.0471</c:v>
                </c:pt>
                <c:pt idx="18">
                  <c:v>8.5074000000000005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93-4B53-BC5D-7BB27A8B3D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'Sheet1'!$A$2:$A$20</c:f>
              <c:strCache>
                <c:ptCount val="19"/>
                <c:pt idx="0">
                  <c:v>Signalman BN14QQ</c:v>
                </c:pt>
                <c:pt idx="1">
                  <c:v>Dead Wax Social BN11RD</c:v>
                </c:pt>
                <c:pt idx="2">
                  <c:v>McDonalds London Rd BN14JH</c:v>
                </c:pt>
                <c:pt idx="3">
                  <c:v>Joker BN14QF</c:v>
                </c:pt>
                <c:pt idx="4">
                  <c:v>KFC Brighton London Road BN14JE</c:v>
                </c:pt>
                <c:pt idx="5">
                  <c:v>Prince Albert BN14ED</c:v>
                </c:pt>
                <c:pt idx="6">
                  <c:v>North Laine BN14AA</c:v>
                </c:pt>
                <c:pt idx="7">
                  <c:v>Mash Tun BN11UJ</c:v>
                </c:pt>
                <c:pt idx="8">
                  <c:v>Hare &amp; Hounds BN14JF</c:v>
                </c:pt>
                <c:pt idx="9">
                  <c:v>Good Companions BN13TE</c:v>
                </c:pt>
                <c:pt idx="10">
                  <c:v>Waggon &amp; Horses BN11UD</c:v>
                </c:pt>
                <c:pt idx="11">
                  <c:v>Presuming Ed Coffe BN14JG</c:v>
                </c:pt>
                <c:pt idx="12">
                  <c:v>Pryzm Brighton BN12RE</c:v>
                </c:pt>
                <c:pt idx="13">
                  <c:v>Martha Gunns Brighton BN23FE</c:v>
                </c:pt>
                <c:pt idx="14">
                  <c:v>Hobgoblin BN14GU</c:v>
                </c:pt>
                <c:pt idx="15">
                  <c:v>Open House BN16BZ</c:v>
                </c:pt>
                <c:pt idx="16">
                  <c:v>Worlds End BN14JE</c:v>
                </c:pt>
                <c:pt idx="17">
                  <c:v>Shuffle Bar BN14GU</c:v>
                </c:pt>
                <c:pt idx="18">
                  <c:v>Gladstone BN23QB</c:v>
                </c:pt>
              </c:strCache>
            </c:strRef>
          </c:cat>
          <c:val>
            <c:numRef>
              <c:f>'Sheet1'!$C$2:$C$20</c:f>
              <c:numCache>
                <c:formatCode>General</c:formatCode>
                <c:ptCount val="19"/>
                <c:pt idx="0">
                  <c:v>14.389900000000001</c:v>
                </c:pt>
                <c:pt idx="1">
                  <c:v>12.312099999999999</c:v>
                </c:pt>
                <c:pt idx="2">
                  <c:v>8.4083000000000006</c:v>
                </c:pt>
                <c:pt idx="3">
                  <c:v>15.7585</c:v>
                </c:pt>
                <c:pt idx="4">
                  <c:v>10.7841</c:v>
                </c:pt>
                <c:pt idx="5">
                  <c:v>9.4192999999999998</c:v>
                </c:pt>
                <c:pt idx="6">
                  <c:v>12.81</c:v>
                </c:pt>
                <c:pt idx="7">
                  <c:v>11.872</c:v>
                </c:pt>
                <c:pt idx="8">
                  <c:v>11.4367</c:v>
                </c:pt>
                <c:pt idx="9">
                  <c:v>13.180199999999999</c:v>
                </c:pt>
                <c:pt idx="10">
                  <c:v>10.5268</c:v>
                </c:pt>
                <c:pt idx="11">
                  <c:v>7.0075000000000003</c:v>
                </c:pt>
                <c:pt idx="12">
                  <c:v>10.195600000000001</c:v>
                </c:pt>
                <c:pt idx="13">
                  <c:v>8.8127999999999993</c:v>
                </c:pt>
                <c:pt idx="14">
                  <c:v>9.0439000000000007</c:v>
                </c:pt>
                <c:pt idx="15">
                  <c:v>13.9398</c:v>
                </c:pt>
                <c:pt idx="16">
                  <c:v>12.2026</c:v>
                </c:pt>
                <c:pt idx="17">
                  <c:v>11.836499999999999</c:v>
                </c:pt>
                <c:pt idx="18">
                  <c:v>8.2019000000000002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93-4B53-BC5D-7BB27A8B3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BN11UD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Waggon &amp; Horses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23.27%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White Collar Neighbourhoods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£12.20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67.86%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 Road (Brighton)(0.44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Brighton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BN14JE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Laine Pub Company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5113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Worlds End BN14JE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BN14JF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Hare &amp; Hounds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Joker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BN14QF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57.04%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33.44%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25 to 34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38.67%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Brakspear - L&amp;T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3408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Worlds End BN14JE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702932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1907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2401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Worlds End BN14JE and 371 Chains in 1 Miles from 16/04/2025 - 08/04/2026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Worlds End BN14JE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Worlds End BN14JE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225348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1907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Worlds End BN14JE for 16/04/2025 - 08/04/2026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Worlds End BN14JE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Worlds End BN14JE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663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Worlds End BN14JE, who are the top 20 competitors from 371 Chains in 1 Miles for 16/04/2025 - 08/04/2026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Worlds End BN14JE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Worlds End BN14JE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2401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Worlds End BN14JE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Worlds End BN14JE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Worlds End BN14JE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Worlds End BN14JE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£11.48M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£27.95M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£351.39M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£497.44M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Worlds End BN14JE and 371 Chains in 1 Miles from 16/04/2025 - 08/04/2026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Worlds End BN14JE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Worlds End BN14JE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702932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1907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Worlds End BN14JE and 371 Chains in 1 Miles from 16/04/2025 - 08/04/2026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Worlds End BN14JE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Worlds End BN14JE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702932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1907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Worlds End BN14JE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Worlds End BN14JE and 371 Chains in 1 Miles from 16/04/2025 - 08/04/2026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Worlds End BN14JE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Worlds End BN14JE and 371 Chains in 1 Miles from 16/04/2025 - 08/04/2026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Worlds End BN14JE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Worlds End BN14JE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234819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1907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677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Worlds End BN14JE and 371 Chains in 1 Miles from 16/04/2025 - 08/04/2026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Worlds End BN14JE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Worlds End BN14JE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218175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1907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Worlds End BN14JE and 371 Chains in 1 Miles from 16/04/2025 - 08/04/2026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Worlds End BN14JE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Worlds End BN14JE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225607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1907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Worlds End BN14JE and 371 Chains in 1 Miles from 16/04/2025 - 08/04/2026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Worlds End BN14JE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Worlds End BN14JE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702932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1907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1235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2026-06-02T14:10:17Z</dcterms:modified>
</cp:coreProperties>
</file>