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F0D-4944-A2D2-7B089168E918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9.4E-2</c:v>
                </c:pt>
                <c:pt idx="1">
                  <c:v>0.10349999999999999</c:v>
                </c:pt>
                <c:pt idx="2">
                  <c:v>0.1198</c:v>
                </c:pt>
                <c:pt idx="3">
                  <c:v>0.1162</c:v>
                </c:pt>
                <c:pt idx="4">
                  <c:v>0.18690000000000001</c:v>
                </c:pt>
                <c:pt idx="5">
                  <c:v>0.2382</c:v>
                </c:pt>
                <c:pt idx="6">
                  <c:v>0.14099999999999999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0D-4944-A2D2-7B089168E9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0.10249999999999999</c:v>
                </c:pt>
                <c:pt idx="1">
                  <c:v>9.5600000000000004E-2</c:v>
                </c:pt>
                <c:pt idx="2">
                  <c:v>0.1124</c:v>
                </c:pt>
                <c:pt idx="3">
                  <c:v>7.5999999999999998E-2</c:v>
                </c:pt>
                <c:pt idx="4">
                  <c:v>0.16439999999999999</c:v>
                </c:pt>
                <c:pt idx="5">
                  <c:v>0.33379999999999999</c:v>
                </c:pt>
                <c:pt idx="6">
                  <c:v>0.1149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0D-4944-A2D2-7B089168E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Prezzo Oswestry SY112SP</c:v>
                </c:pt>
                <c:pt idx="1">
                  <c:v>Simla Restaurant SY111QG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4.2625999999999999</c:v>
                </c:pt>
                <c:pt idx="1">
                  <c:v>3.3187000000000002</c:v>
                </c:pt>
                <c:pt idx="2">
                  <c:v>2.9489000000000001</c:v>
                </c:pt>
                <c:pt idx="3">
                  <c:v>2.8624000000000001</c:v>
                </c:pt>
                <c:pt idx="4">
                  <c:v>2.4683000000000002</c:v>
                </c:pt>
                <c:pt idx="5">
                  <c:v>1.7279</c:v>
                </c:pt>
                <c:pt idx="6">
                  <c:v>1.7063999999999999</c:v>
                </c:pt>
                <c:pt idx="7">
                  <c:v>1.3056000000000001</c:v>
                </c:pt>
                <c:pt idx="8">
                  <c:v>1.0373000000000001</c:v>
                </c:pt>
                <c:pt idx="9">
                  <c:v>0.74790000000000001</c:v>
                </c:pt>
                <c:pt idx="10">
                  <c:v>0.4698</c:v>
                </c:pt>
                <c:pt idx="11">
                  <c:v>0.3216</c:v>
                </c:pt>
                <c:pt idx="12">
                  <c:v>0.29349999999999998</c:v>
                </c:pt>
                <c:pt idx="13">
                  <c:v>-0.1244</c:v>
                </c:pt>
                <c:pt idx="14">
                  <c:v>-0.16520000000000001</c:v>
                </c:pt>
                <c:pt idx="15">
                  <c:v>-0.26490000000000002</c:v>
                </c:pt>
                <c:pt idx="16">
                  <c:v>-0.81640000000000001</c:v>
                </c:pt>
                <c:pt idx="17">
                  <c:v>-1.081</c:v>
                </c:pt>
                <c:pt idx="18">
                  <c:v>-1.3622000000000001</c:v>
                </c:pt>
                <c:pt idx="19">
                  <c:v>-1.7747999999999999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CD3A-4F21-AEE7-2F6706B1B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886-4085-A92D-9188EAB3A4F3}"/>
              </c:ext>
            </c:extLst>
          </c:dPt>
          <c:cat>
            <c:strRef>
              <c:f>'Sheet1'!$A$2:$A$21</c:f>
              <c:strCache>
                <c:ptCount val="20"/>
                <c:pt idx="0">
                  <c:v>Mcdonalds 1714 SY114QA</c:v>
                </c:pt>
                <c:pt idx="1">
                  <c:v>Lounge Oswestry SY112NG</c:v>
                </c:pt>
                <c:pt idx="2">
                  <c:v>Costa Oswestry Dt SY114QA</c:v>
                </c:pt>
                <c:pt idx="3">
                  <c:v>Oswestry Shrewsbury SY114QA</c:v>
                </c:pt>
                <c:pt idx="4">
                  <c:v>Bell Inn SY112SZ</c:v>
                </c:pt>
                <c:pt idx="5">
                  <c:v>Railway Inn SY111HL</c:v>
                </c:pt>
                <c:pt idx="6">
                  <c:v>Highwayman Inn SY112RT</c:v>
                </c:pt>
                <c:pt idx="7">
                  <c:v>Butchers Arms SY111AA</c:v>
                </c:pt>
                <c:pt idx="8">
                  <c:v>Griffin Inn SY111QA</c:v>
                </c:pt>
                <c:pt idx="9">
                  <c:v>George Oswestry SY111PX</c:v>
                </c:pt>
                <c:pt idx="10">
                  <c:v>Oak Inn (Oswestry) SY112SZ</c:v>
                </c:pt>
                <c:pt idx="11">
                  <c:v>Boars Head SY111AF</c:v>
                </c:pt>
                <c:pt idx="12">
                  <c:v>Simla Restaurant SY111QG</c:v>
                </c:pt>
                <c:pt idx="13">
                  <c:v>Bailey Head SY111PZ</c:v>
                </c:pt>
                <c:pt idx="14">
                  <c:v>Greggs SY112SU</c:v>
                </c:pt>
                <c:pt idx="15">
                  <c:v>Kings Head Inn SY112SP</c:v>
                </c:pt>
                <c:pt idx="16">
                  <c:v>The Wilfred Owen SY111AF</c:v>
                </c:pt>
                <c:pt idx="17">
                  <c:v>Prezzo Oswestry SY112SP</c:v>
                </c:pt>
                <c:pt idx="18">
                  <c:v>Wynnstay Hotel &amp; Spa SY112SZ</c:v>
                </c:pt>
                <c:pt idx="19">
                  <c:v>Weston Village Clubhouse SY109ER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0.1721</c:v>
                </c:pt>
                <c:pt idx="1">
                  <c:v>7.1000000000000004E-3</c:v>
                </c:pt>
                <c:pt idx="2">
                  <c:v>1.3299999999999999E-2</c:v>
                </c:pt>
                <c:pt idx="3">
                  <c:v>3.6799999999999999E-2</c:v>
                </c:pt>
                <c:pt idx="4">
                  <c:v>3.5999999999999997E-2</c:v>
                </c:pt>
                <c:pt idx="5">
                  <c:v>1.72E-2</c:v>
                </c:pt>
                <c:pt idx="6">
                  <c:v>7.8700000000000006E-2</c:v>
                </c:pt>
                <c:pt idx="7">
                  <c:v>1.3899999999999999E-2</c:v>
                </c:pt>
                <c:pt idx="8">
                  <c:v>2.5499999999999998E-2</c:v>
                </c:pt>
                <c:pt idx="9">
                  <c:v>2.0199999999999999E-2</c:v>
                </c:pt>
                <c:pt idx="10">
                  <c:v>4.8300000000000003E-2</c:v>
                </c:pt>
                <c:pt idx="11">
                  <c:v>2.4199999999999999E-2</c:v>
                </c:pt>
                <c:pt idx="12">
                  <c:v>3.3300000000000003E-2</c:v>
                </c:pt>
                <c:pt idx="13">
                  <c:v>3.1699999999999999E-2</c:v>
                </c:pt>
                <c:pt idx="14">
                  <c:v>6.9099999999999995E-2</c:v>
                </c:pt>
                <c:pt idx="15">
                  <c:v>2.5899999999999999E-2</c:v>
                </c:pt>
                <c:pt idx="16">
                  <c:v>7.2800000000000004E-2</c:v>
                </c:pt>
                <c:pt idx="17">
                  <c:v>6.4899999999999999E-2</c:v>
                </c:pt>
                <c:pt idx="18">
                  <c:v>0.1429</c:v>
                </c:pt>
                <c:pt idx="19">
                  <c:v>6.5000000000000002E-2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86-4085-A92D-9188EAB3A4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Mcdonalds 1714 SY114QA</c:v>
                </c:pt>
                <c:pt idx="1">
                  <c:v>Lounge Oswestry SY112NG</c:v>
                </c:pt>
                <c:pt idx="2">
                  <c:v>Costa Oswestry Dt SY114QA</c:v>
                </c:pt>
                <c:pt idx="3">
                  <c:v>Oswestry Shrewsbury SY114QA</c:v>
                </c:pt>
                <c:pt idx="4">
                  <c:v>Bell Inn SY112SZ</c:v>
                </c:pt>
                <c:pt idx="5">
                  <c:v>Railway Inn SY111HL</c:v>
                </c:pt>
                <c:pt idx="6">
                  <c:v>Highwayman Inn SY112RT</c:v>
                </c:pt>
                <c:pt idx="7">
                  <c:v>Butchers Arms SY111AA</c:v>
                </c:pt>
                <c:pt idx="8">
                  <c:v>Griffin Inn SY111QA</c:v>
                </c:pt>
                <c:pt idx="9">
                  <c:v>George Oswestry SY111PX</c:v>
                </c:pt>
                <c:pt idx="10">
                  <c:v>Oak Inn (Oswestry) SY112SZ</c:v>
                </c:pt>
                <c:pt idx="11">
                  <c:v>Boars Head SY111AF</c:v>
                </c:pt>
                <c:pt idx="12">
                  <c:v>Simla Restaurant SY111QG</c:v>
                </c:pt>
                <c:pt idx="13">
                  <c:v>Bailey Head SY111PZ</c:v>
                </c:pt>
                <c:pt idx="14">
                  <c:v>Greggs SY112SU</c:v>
                </c:pt>
                <c:pt idx="15">
                  <c:v>Kings Head Inn SY112SP</c:v>
                </c:pt>
                <c:pt idx="16">
                  <c:v>The Wilfred Owen SY111AF</c:v>
                </c:pt>
                <c:pt idx="17">
                  <c:v>Prezzo Oswestry SY112SP</c:v>
                </c:pt>
                <c:pt idx="18">
                  <c:v>Wynnstay Hotel &amp; Spa SY112SZ</c:v>
                </c:pt>
                <c:pt idx="19">
                  <c:v>Weston Village Clubhouse SY109ER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0.24399999999999999</c:v>
                </c:pt>
                <c:pt idx="1">
                  <c:v>3.8199999999999998E-2</c:v>
                </c:pt>
                <c:pt idx="2">
                  <c:v>4.2700000000000002E-2</c:v>
                </c:pt>
                <c:pt idx="3">
                  <c:v>5.4399999999999997E-2</c:v>
                </c:pt>
                <c:pt idx="4">
                  <c:v>4.24E-2</c:v>
                </c:pt>
                <c:pt idx="5">
                  <c:v>2.1399999999999999E-2</c:v>
                </c:pt>
                <c:pt idx="6">
                  <c:v>7.9600000000000004E-2</c:v>
                </c:pt>
                <c:pt idx="7">
                  <c:v>1.2500000000000001E-2</c:v>
                </c:pt>
                <c:pt idx="8">
                  <c:v>2.0500000000000001E-2</c:v>
                </c:pt>
                <c:pt idx="9">
                  <c:v>1.4E-2</c:v>
                </c:pt>
                <c:pt idx="10">
                  <c:v>4.1500000000000002E-2</c:v>
                </c:pt>
                <c:pt idx="11">
                  <c:v>1.5599999999999999E-2</c:v>
                </c:pt>
                <c:pt idx="12">
                  <c:v>2.2800000000000001E-2</c:v>
                </c:pt>
                <c:pt idx="13">
                  <c:v>2.07E-2</c:v>
                </c:pt>
                <c:pt idx="14">
                  <c:v>5.5899999999999998E-2</c:v>
                </c:pt>
                <c:pt idx="15">
                  <c:v>1.2500000000000001E-2</c:v>
                </c:pt>
                <c:pt idx="16">
                  <c:v>5.5300000000000002E-2</c:v>
                </c:pt>
                <c:pt idx="17">
                  <c:v>4.58E-2</c:v>
                </c:pt>
                <c:pt idx="18">
                  <c:v>0.1203</c:v>
                </c:pt>
                <c:pt idx="19">
                  <c:v>3.9E-2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86-4085-A92D-9188EAB3A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Mcdonalds 1714 SY114QA</c:v>
                </c:pt>
                <c:pt idx="1">
                  <c:v>Lounge Oswestry SY112NG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7.1900000000000006E-2</c:v>
                </c:pt>
                <c:pt idx="1">
                  <c:v>3.1099999999999999E-2</c:v>
                </c:pt>
                <c:pt idx="2">
                  <c:v>2.9399999999999999E-2</c:v>
                </c:pt>
                <c:pt idx="3">
                  <c:v>1.7600000000000001E-2</c:v>
                </c:pt>
                <c:pt idx="4">
                  <c:v>6.4000000000000003E-3</c:v>
                </c:pt>
                <c:pt idx="5">
                  <c:v>4.1999999999999997E-3</c:v>
                </c:pt>
                <c:pt idx="6">
                  <c:v>8.9999999999999998E-4</c:v>
                </c:pt>
                <c:pt idx="7">
                  <c:v>-1.4E-3</c:v>
                </c:pt>
                <c:pt idx="8">
                  <c:v>-5.0000000000000001E-3</c:v>
                </c:pt>
                <c:pt idx="9">
                  <c:v>-6.1999999999999998E-3</c:v>
                </c:pt>
                <c:pt idx="10">
                  <c:v>-6.7999999999999996E-3</c:v>
                </c:pt>
                <c:pt idx="11">
                  <c:v>-8.6E-3</c:v>
                </c:pt>
                <c:pt idx="12">
                  <c:v>-1.0500000000000001E-2</c:v>
                </c:pt>
                <c:pt idx="13">
                  <c:v>-1.0999999999999999E-2</c:v>
                </c:pt>
                <c:pt idx="14">
                  <c:v>-1.32E-2</c:v>
                </c:pt>
                <c:pt idx="15">
                  <c:v>-1.34E-2</c:v>
                </c:pt>
                <c:pt idx="16">
                  <c:v>-1.7500000000000002E-2</c:v>
                </c:pt>
                <c:pt idx="17">
                  <c:v>-1.9099999999999999E-2</c:v>
                </c:pt>
                <c:pt idx="18">
                  <c:v>-2.2599999999999999E-2</c:v>
                </c:pt>
                <c:pt idx="19">
                  <c:v>-2.5999999999999999E-2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CB1-419E-A164-4D1D76A1B5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038-43F4-9B4A-EAECEFA96B2D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5.5199999999999999E-2</c:v>
                </c:pt>
                <c:pt idx="1">
                  <c:v>0.1585</c:v>
                </c:pt>
                <c:pt idx="2">
                  <c:v>0.23300000000000001</c:v>
                </c:pt>
                <c:pt idx="3">
                  <c:v>0.2041</c:v>
                </c:pt>
                <c:pt idx="4">
                  <c:v>0.18099999999999999</c:v>
                </c:pt>
                <c:pt idx="5">
                  <c:v>0.11020000000000001</c:v>
                </c:pt>
                <c:pt idx="6">
                  <c:v>5.7799999999999997E-2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38-43F4-9B4A-EAECEFA96B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2.8799999999999999E-2</c:v>
                </c:pt>
                <c:pt idx="1">
                  <c:v>8.2699999999999996E-2</c:v>
                </c:pt>
                <c:pt idx="2">
                  <c:v>0.14799999999999999</c:v>
                </c:pt>
                <c:pt idx="3">
                  <c:v>0.20349999999999999</c:v>
                </c:pt>
                <c:pt idx="4">
                  <c:v>0.2495</c:v>
                </c:pt>
                <c:pt idx="5">
                  <c:v>0.19650000000000001</c:v>
                </c:pt>
                <c:pt idx="6">
                  <c:v>9.06E-2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38-43F4-9B4A-EAECEFA96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-2.64E-2</c:v>
                </c:pt>
                <c:pt idx="1">
                  <c:v>-7.5800000000000006E-2</c:v>
                </c:pt>
                <c:pt idx="2">
                  <c:v>-8.5000000000000006E-2</c:v>
                </c:pt>
                <c:pt idx="3">
                  <c:v>-5.9999999999999995E-4</c:v>
                </c:pt>
                <c:pt idx="4">
                  <c:v>6.8500000000000005E-2</c:v>
                </c:pt>
                <c:pt idx="5">
                  <c:v>8.6300000000000002E-2</c:v>
                </c:pt>
                <c:pt idx="6">
                  <c:v>3.2800000000000003E-2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1FE-471D-AF45-82932D9F4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8.5000000000000006E-3</c:v>
                </c:pt>
                <c:pt idx="1">
                  <c:v>-7.9000000000000008E-3</c:v>
                </c:pt>
                <c:pt idx="2">
                  <c:v>-7.4000000000000003E-3</c:v>
                </c:pt>
                <c:pt idx="3">
                  <c:v>-4.02E-2</c:v>
                </c:pt>
                <c:pt idx="4">
                  <c:v>-2.2499999999999999E-2</c:v>
                </c:pt>
                <c:pt idx="5">
                  <c:v>9.5600000000000004E-2</c:v>
                </c:pt>
                <c:pt idx="6">
                  <c:v>-2.6100000000000002E-2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8C1-4157-9C6A-68CAAA60F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FAD-4DDB-B3BB-9ACE96AE65AE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0.1782</c:v>
                </c:pt>
                <c:pt idx="1">
                  <c:v>0.54330000000000001</c:v>
                </c:pt>
                <c:pt idx="2">
                  <c:v>0.27829999999999999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AD-4DDB-B3BB-9ACE96AE65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0.1138</c:v>
                </c:pt>
                <c:pt idx="1">
                  <c:v>0.60560000000000003</c:v>
                </c:pt>
                <c:pt idx="2">
                  <c:v>0.28039999999999998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AD-4DDB-B3BB-9ACE96AE6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-6.4399999999999999E-2</c:v>
                </c:pt>
                <c:pt idx="1">
                  <c:v>6.2300000000000001E-2</c:v>
                </c:pt>
                <c:pt idx="2">
                  <c:v>2.0999999999999999E-3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3C8-476D-9318-4F6BF3AA1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D99-4945-BDC8-69E93DE43FED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0.45029999999999998</c:v>
                </c:pt>
                <c:pt idx="1">
                  <c:v>0.54959999999999998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99-4945-BDC8-69E93DE43F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0.45579999999999998</c:v>
                </c:pt>
                <c:pt idx="1">
                  <c:v>0.54410000000000003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99-4945-BDC8-69E93DE43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5.4999999999999997E-3</c:v>
                </c:pt>
                <c:pt idx="1">
                  <c:v>-5.4999999999999997E-3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2C6-49C8-AF8B-54C8CA799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A26-4E94-94B7-684A0C02E173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0.1691</c:v>
                </c:pt>
                <c:pt idx="1">
                  <c:v>7.1999999999999995E-2</c:v>
                </c:pt>
                <c:pt idx="2">
                  <c:v>0.21099999999999999</c:v>
                </c:pt>
                <c:pt idx="3">
                  <c:v>0.1166</c:v>
                </c:pt>
                <c:pt idx="4">
                  <c:v>3.8800000000000001E-2</c:v>
                </c:pt>
                <c:pt idx="5">
                  <c:v>0.1676</c:v>
                </c:pt>
                <c:pt idx="6">
                  <c:v>0.1191</c:v>
                </c:pt>
                <c:pt idx="7">
                  <c:v>0.1053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26-4E94-94B7-684A0C02E1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8.0199999999999994E-2</c:v>
                </c:pt>
                <c:pt idx="1">
                  <c:v>0.11940000000000001</c:v>
                </c:pt>
                <c:pt idx="2">
                  <c:v>0.28810000000000002</c:v>
                </c:pt>
                <c:pt idx="3">
                  <c:v>0.13919999999999999</c:v>
                </c:pt>
                <c:pt idx="4">
                  <c:v>7.4099999999999999E-2</c:v>
                </c:pt>
                <c:pt idx="5">
                  <c:v>7.46E-2</c:v>
                </c:pt>
                <c:pt idx="6">
                  <c:v>0.17330000000000001</c:v>
                </c:pt>
                <c:pt idx="7">
                  <c:v>5.0799999999999998E-2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26-4E94-94B7-684A0C02E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-8.8900000000000007E-2</c:v>
                </c:pt>
                <c:pt idx="1">
                  <c:v>4.7399999999999998E-2</c:v>
                </c:pt>
                <c:pt idx="2">
                  <c:v>7.7100000000000002E-2</c:v>
                </c:pt>
                <c:pt idx="3">
                  <c:v>2.2599999999999999E-2</c:v>
                </c:pt>
                <c:pt idx="4">
                  <c:v>3.5299999999999998E-2</c:v>
                </c:pt>
                <c:pt idx="5">
                  <c:v>-9.2999999999999999E-2</c:v>
                </c:pt>
                <c:pt idx="6">
                  <c:v>5.4199999999999998E-2</c:v>
                </c:pt>
                <c:pt idx="7">
                  <c:v>-5.45E-2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D0D7-43D1-82EE-702FDB899A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ABD-4E26-B041-16D67540884E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0.33019999999999999</c:v>
                </c:pt>
                <c:pt idx="1">
                  <c:v>0.14280000000000001</c:v>
                </c:pt>
                <c:pt idx="2">
                  <c:v>0.109</c:v>
                </c:pt>
                <c:pt idx="3">
                  <c:v>0.1489</c:v>
                </c:pt>
                <c:pt idx="4">
                  <c:v>8.1100000000000005E-2</c:v>
                </c:pt>
                <c:pt idx="5">
                  <c:v>8.1000000000000003E-2</c:v>
                </c:pt>
                <c:pt idx="6">
                  <c:v>0.1066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BD-4E26-B041-16D6754088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0.3765</c:v>
                </c:pt>
                <c:pt idx="1">
                  <c:v>8.9899999999999994E-2</c:v>
                </c:pt>
                <c:pt idx="2">
                  <c:v>6.7400000000000002E-2</c:v>
                </c:pt>
                <c:pt idx="3">
                  <c:v>0.1268</c:v>
                </c:pt>
                <c:pt idx="4">
                  <c:v>8.5000000000000006E-2</c:v>
                </c:pt>
                <c:pt idx="5">
                  <c:v>0.15029999999999999</c:v>
                </c:pt>
                <c:pt idx="6">
                  <c:v>0.1037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BD-4E26-B041-16D675408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4.6300000000000001E-2</c:v>
                </c:pt>
                <c:pt idx="1">
                  <c:v>-5.2900000000000003E-2</c:v>
                </c:pt>
                <c:pt idx="2">
                  <c:v>-4.1599999999999998E-2</c:v>
                </c:pt>
                <c:pt idx="3">
                  <c:v>-2.2100000000000002E-2</c:v>
                </c:pt>
                <c:pt idx="4">
                  <c:v>3.8999999999999998E-3</c:v>
                </c:pt>
                <c:pt idx="5">
                  <c:v>6.93E-2</c:v>
                </c:pt>
                <c:pt idx="6">
                  <c:v>-2.8999999999999998E-3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517-471D-9C0F-E555DCDAC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Mcdonalds 1714 SY114QA</c:v>
                </c:pt>
                <c:pt idx="1">
                  <c:v>Kings Head Inn SY112SP</c:v>
                </c:pt>
                <c:pt idx="2">
                  <c:v>Oak Inn (Oswestry) SY112SZ</c:v>
                </c:pt>
                <c:pt idx="3">
                  <c:v>The Wilfred Owen SY111AF</c:v>
                </c:pt>
                <c:pt idx="4">
                  <c:v>Bell Inn SY112SZ</c:v>
                </c:pt>
                <c:pt idx="5">
                  <c:v>Lounge Oswestry SY112NG</c:v>
                </c:pt>
                <c:pt idx="6">
                  <c:v>Highwayman Inn SY112RT</c:v>
                </c:pt>
                <c:pt idx="7">
                  <c:v>Wynnstay Hotel &amp; Spa SY112SZ</c:v>
                </c:pt>
                <c:pt idx="8">
                  <c:v>Railway Inn SY111HL</c:v>
                </c:pt>
                <c:pt idx="9">
                  <c:v>Griffin Inn SY111QA</c:v>
                </c:pt>
                <c:pt idx="10">
                  <c:v>Boars Head SY111AF</c:v>
                </c:pt>
                <c:pt idx="11">
                  <c:v>Oswestry Shrewsbury SY114QA</c:v>
                </c:pt>
                <c:pt idx="12">
                  <c:v>Bailey Head SY111PZ</c:v>
                </c:pt>
                <c:pt idx="13">
                  <c:v>Greggs SY112SU</c:v>
                </c:pt>
                <c:pt idx="14">
                  <c:v>Weston Village Clubhouse SY109ER</c:v>
                </c:pt>
                <c:pt idx="15">
                  <c:v>George Oswestry SY111PX</c:v>
                </c:pt>
                <c:pt idx="16">
                  <c:v>Butchers Arms SY111AA</c:v>
                </c:pt>
                <c:pt idx="17">
                  <c:v>Prezzo Oswestry SY112SP</c:v>
                </c:pt>
                <c:pt idx="18">
                  <c:v>Simla Restaurant SY111QG</c:v>
                </c:pt>
                <c:pt idx="19">
                  <c:v>Costa Oswestry Dt SY114QA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0.1343</c:v>
                </c:pt>
                <c:pt idx="1">
                  <c:v>9.7199999999999995E-2</c:v>
                </c:pt>
                <c:pt idx="2">
                  <c:v>9.4200000000000006E-2</c:v>
                </c:pt>
                <c:pt idx="3">
                  <c:v>7.6899999999999996E-2</c:v>
                </c:pt>
                <c:pt idx="4">
                  <c:v>5.7700000000000001E-2</c:v>
                </c:pt>
                <c:pt idx="5">
                  <c:v>5.7000000000000002E-2</c:v>
                </c:pt>
                <c:pt idx="6">
                  <c:v>5.3800000000000001E-2</c:v>
                </c:pt>
                <c:pt idx="7">
                  <c:v>5.1999999999999998E-2</c:v>
                </c:pt>
                <c:pt idx="8">
                  <c:v>4.24E-2</c:v>
                </c:pt>
                <c:pt idx="9">
                  <c:v>3.8899999999999997E-2</c:v>
                </c:pt>
                <c:pt idx="10">
                  <c:v>3.8300000000000001E-2</c:v>
                </c:pt>
                <c:pt idx="11">
                  <c:v>3.8100000000000002E-2</c:v>
                </c:pt>
                <c:pt idx="12">
                  <c:v>3.6799999999999999E-2</c:v>
                </c:pt>
                <c:pt idx="13">
                  <c:v>3.4200000000000001E-2</c:v>
                </c:pt>
                <c:pt idx="14">
                  <c:v>3.3700000000000001E-2</c:v>
                </c:pt>
                <c:pt idx="15">
                  <c:v>3.0499999999999999E-2</c:v>
                </c:pt>
                <c:pt idx="16">
                  <c:v>3.0200000000000001E-2</c:v>
                </c:pt>
                <c:pt idx="17">
                  <c:v>2.0299999999999999E-2</c:v>
                </c:pt>
                <c:pt idx="18">
                  <c:v>1.6799999999999999E-2</c:v>
                </c:pt>
                <c:pt idx="19">
                  <c:v>1.5599999999999999E-2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B-4E87-A0A5-1D1DEF77E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73F-46AE-8294-414028AAE784}"/>
              </c:ext>
            </c:extLst>
          </c:dPt>
          <c:cat>
            <c:strRef>
              <c:f>'Sheet1'!$A$2:$A$21</c:f>
              <c:strCache>
                <c:ptCount val="20"/>
                <c:pt idx="0">
                  <c:v>Mcdonalds 1714 SY114QA</c:v>
                </c:pt>
                <c:pt idx="1">
                  <c:v>Lounge Oswestry SY112NG</c:v>
                </c:pt>
                <c:pt idx="2">
                  <c:v>Costa Oswestry Dt SY114QA</c:v>
                </c:pt>
                <c:pt idx="3">
                  <c:v>Oswestry Shrewsbury SY114QA</c:v>
                </c:pt>
                <c:pt idx="4">
                  <c:v>Griffin Inn SY111QA</c:v>
                </c:pt>
                <c:pt idx="5">
                  <c:v>Railway Inn SY111HL</c:v>
                </c:pt>
                <c:pt idx="6">
                  <c:v>Bell Inn SY112SZ</c:v>
                </c:pt>
                <c:pt idx="7">
                  <c:v>Bailey Head SY111PZ</c:v>
                </c:pt>
                <c:pt idx="8">
                  <c:v>Oak Inn (Oswestry) SY112SZ</c:v>
                </c:pt>
                <c:pt idx="9">
                  <c:v>Simla Restaurant SY111QG</c:v>
                </c:pt>
                <c:pt idx="10">
                  <c:v>Butchers Arms SY111AA</c:v>
                </c:pt>
                <c:pt idx="11">
                  <c:v>Greggs SY112SU</c:v>
                </c:pt>
                <c:pt idx="12">
                  <c:v>George Oswestry SY111PX</c:v>
                </c:pt>
                <c:pt idx="13">
                  <c:v>Highwayman Inn SY112RT</c:v>
                </c:pt>
                <c:pt idx="14">
                  <c:v>Wynnstay Hotel &amp; Spa SY112SZ</c:v>
                </c:pt>
                <c:pt idx="15">
                  <c:v>Boars Head SY111AF</c:v>
                </c:pt>
                <c:pt idx="16">
                  <c:v>Prezzo Oswestry SY112SP</c:v>
                </c:pt>
                <c:pt idx="17">
                  <c:v>Weston Village Clubhouse SY109ER</c:v>
                </c:pt>
                <c:pt idx="18">
                  <c:v>The Wilfred Owen SY111AF</c:v>
                </c:pt>
                <c:pt idx="19">
                  <c:v>Kings Head Inn SY112SP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0.1118</c:v>
                </c:pt>
                <c:pt idx="1">
                  <c:v>1.5599999999999999E-2</c:v>
                </c:pt>
                <c:pt idx="2">
                  <c:v>6.4000000000000003E-3</c:v>
                </c:pt>
                <c:pt idx="3">
                  <c:v>2.6499999999999999E-2</c:v>
                </c:pt>
                <c:pt idx="4">
                  <c:v>2.7900000000000001E-2</c:v>
                </c:pt>
                <c:pt idx="5">
                  <c:v>2.8299999999999999E-2</c:v>
                </c:pt>
                <c:pt idx="6">
                  <c:v>7.0900000000000005E-2</c:v>
                </c:pt>
                <c:pt idx="7">
                  <c:v>2.81E-2</c:v>
                </c:pt>
                <c:pt idx="8">
                  <c:v>8.5300000000000001E-2</c:v>
                </c:pt>
                <c:pt idx="9">
                  <c:v>2.07E-2</c:v>
                </c:pt>
                <c:pt idx="10">
                  <c:v>3.3500000000000002E-2</c:v>
                </c:pt>
                <c:pt idx="11">
                  <c:v>4.7600000000000003E-2</c:v>
                </c:pt>
                <c:pt idx="12">
                  <c:v>4.1599999999999998E-2</c:v>
                </c:pt>
                <c:pt idx="13">
                  <c:v>6.1800000000000001E-2</c:v>
                </c:pt>
                <c:pt idx="14">
                  <c:v>6.6299999999999998E-2</c:v>
                </c:pt>
                <c:pt idx="15">
                  <c:v>5.4899999999999997E-2</c:v>
                </c:pt>
                <c:pt idx="16">
                  <c:v>3.5000000000000003E-2</c:v>
                </c:pt>
                <c:pt idx="17">
                  <c:v>4.5900000000000003E-2</c:v>
                </c:pt>
                <c:pt idx="18">
                  <c:v>8.9700000000000002E-2</c:v>
                </c:pt>
                <c:pt idx="19">
                  <c:v>0.1013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3F-46AE-8294-414028AAE7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Mcdonalds 1714 SY114QA</c:v>
                </c:pt>
                <c:pt idx="1">
                  <c:v>Lounge Oswestry SY112NG</c:v>
                </c:pt>
                <c:pt idx="2">
                  <c:v>Costa Oswestry Dt SY114QA</c:v>
                </c:pt>
                <c:pt idx="3">
                  <c:v>Oswestry Shrewsbury SY114QA</c:v>
                </c:pt>
                <c:pt idx="4">
                  <c:v>Griffin Inn SY111QA</c:v>
                </c:pt>
                <c:pt idx="5">
                  <c:v>Railway Inn SY111HL</c:v>
                </c:pt>
                <c:pt idx="6">
                  <c:v>Bell Inn SY112SZ</c:v>
                </c:pt>
                <c:pt idx="7">
                  <c:v>Bailey Head SY111PZ</c:v>
                </c:pt>
                <c:pt idx="8">
                  <c:v>Oak Inn (Oswestry) SY112SZ</c:v>
                </c:pt>
                <c:pt idx="9">
                  <c:v>Simla Restaurant SY111QG</c:v>
                </c:pt>
                <c:pt idx="10">
                  <c:v>Butchers Arms SY111AA</c:v>
                </c:pt>
                <c:pt idx="11">
                  <c:v>Greggs SY112SU</c:v>
                </c:pt>
                <c:pt idx="12">
                  <c:v>George Oswestry SY111PX</c:v>
                </c:pt>
                <c:pt idx="13">
                  <c:v>Highwayman Inn SY112RT</c:v>
                </c:pt>
                <c:pt idx="14">
                  <c:v>Wynnstay Hotel &amp; Spa SY112SZ</c:v>
                </c:pt>
                <c:pt idx="15">
                  <c:v>Boars Head SY111AF</c:v>
                </c:pt>
                <c:pt idx="16">
                  <c:v>Prezzo Oswestry SY112SP</c:v>
                </c:pt>
                <c:pt idx="17">
                  <c:v>Weston Village Clubhouse SY109ER</c:v>
                </c:pt>
                <c:pt idx="18">
                  <c:v>The Wilfred Owen SY111AF</c:v>
                </c:pt>
                <c:pt idx="19">
                  <c:v>Kings Head Inn SY112SP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0.1676</c:v>
                </c:pt>
                <c:pt idx="1">
                  <c:v>6.7100000000000007E-2</c:v>
                </c:pt>
                <c:pt idx="2">
                  <c:v>2.52E-2</c:v>
                </c:pt>
                <c:pt idx="3">
                  <c:v>4.3499999999999997E-2</c:v>
                </c:pt>
                <c:pt idx="4">
                  <c:v>3.6400000000000002E-2</c:v>
                </c:pt>
                <c:pt idx="5">
                  <c:v>3.3799999999999997E-2</c:v>
                </c:pt>
                <c:pt idx="6">
                  <c:v>7.2099999999999997E-2</c:v>
                </c:pt>
                <c:pt idx="7">
                  <c:v>2.8299999999999999E-2</c:v>
                </c:pt>
                <c:pt idx="8">
                  <c:v>8.2600000000000007E-2</c:v>
                </c:pt>
                <c:pt idx="9">
                  <c:v>1.67E-2</c:v>
                </c:pt>
                <c:pt idx="10">
                  <c:v>2.9499999999999998E-2</c:v>
                </c:pt>
                <c:pt idx="11">
                  <c:v>4.2200000000000001E-2</c:v>
                </c:pt>
                <c:pt idx="12">
                  <c:v>3.39E-2</c:v>
                </c:pt>
                <c:pt idx="13">
                  <c:v>5.11E-2</c:v>
                </c:pt>
                <c:pt idx="14">
                  <c:v>5.4600000000000003E-2</c:v>
                </c:pt>
                <c:pt idx="15">
                  <c:v>4.2799999999999998E-2</c:v>
                </c:pt>
                <c:pt idx="16">
                  <c:v>2.07E-2</c:v>
                </c:pt>
                <c:pt idx="17">
                  <c:v>2.8799999999999999E-2</c:v>
                </c:pt>
                <c:pt idx="18">
                  <c:v>6.4500000000000002E-2</c:v>
                </c:pt>
                <c:pt idx="19">
                  <c:v>5.7700000000000001E-2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3F-46AE-8294-414028AAE7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Mcdonalds 1714 SY114QA</c:v>
                </c:pt>
                <c:pt idx="1">
                  <c:v>Lounge Oswestry SY112NG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5.5800000000000002E-2</c:v>
                </c:pt>
                <c:pt idx="1">
                  <c:v>5.1499999999999997E-2</c:v>
                </c:pt>
                <c:pt idx="2">
                  <c:v>1.8800000000000001E-2</c:v>
                </c:pt>
                <c:pt idx="3">
                  <c:v>1.7000000000000001E-2</c:v>
                </c:pt>
                <c:pt idx="4">
                  <c:v>8.5000000000000006E-3</c:v>
                </c:pt>
                <c:pt idx="5">
                  <c:v>5.4999999999999997E-3</c:v>
                </c:pt>
                <c:pt idx="6">
                  <c:v>1.1999999999999999E-3</c:v>
                </c:pt>
                <c:pt idx="7">
                  <c:v>2.0000000000000001E-4</c:v>
                </c:pt>
                <c:pt idx="8">
                  <c:v>-2.7000000000000001E-3</c:v>
                </c:pt>
                <c:pt idx="9">
                  <c:v>-4.0000000000000001E-3</c:v>
                </c:pt>
                <c:pt idx="10">
                  <c:v>-4.0000000000000001E-3</c:v>
                </c:pt>
                <c:pt idx="11">
                  <c:v>-5.4000000000000003E-3</c:v>
                </c:pt>
                <c:pt idx="12">
                  <c:v>-7.7000000000000002E-3</c:v>
                </c:pt>
                <c:pt idx="13">
                  <c:v>-1.0699999999999999E-2</c:v>
                </c:pt>
                <c:pt idx="14">
                  <c:v>-1.17E-2</c:v>
                </c:pt>
                <c:pt idx="15">
                  <c:v>-1.21E-2</c:v>
                </c:pt>
                <c:pt idx="16">
                  <c:v>-1.43E-2</c:v>
                </c:pt>
                <c:pt idx="17">
                  <c:v>-1.7100000000000001E-2</c:v>
                </c:pt>
                <c:pt idx="18">
                  <c:v>-2.52E-2</c:v>
                </c:pt>
                <c:pt idx="19">
                  <c:v>-4.36E-2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EF1-437C-AD4B-3177DE81C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C3-4396-B7E1-79870B492385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0.55320000000000003</c:v>
                </c:pt>
                <c:pt idx="1">
                  <c:v>0.2412</c:v>
                </c:pt>
                <c:pt idx="2">
                  <c:v>7.5200000000000003E-2</c:v>
                </c:pt>
                <c:pt idx="3">
                  <c:v>5.7799999999999997E-2</c:v>
                </c:pt>
                <c:pt idx="4">
                  <c:v>7.2400000000000006E-2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C3-4396-B7E1-79870B4923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Kings Head Inn SY112SP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0.63629999999999998</c:v>
                </c:pt>
                <c:pt idx="1">
                  <c:v>0.2424</c:v>
                </c:pt>
                <c:pt idx="2">
                  <c:v>6.5600000000000006E-2</c:v>
                </c:pt>
                <c:pt idx="3">
                  <c:v>2.18E-2</c:v>
                </c:pt>
                <c:pt idx="4">
                  <c:v>3.3599999999999998E-2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C3-4396-B7E1-79870B4923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8.3099999999999993E-2</c:v>
                </c:pt>
                <c:pt idx="1">
                  <c:v>1.1999999999999999E-3</c:v>
                </c:pt>
                <c:pt idx="2">
                  <c:v>-9.5999999999999992E-3</c:v>
                </c:pt>
                <c:pt idx="3">
                  <c:v>-3.5999999999999997E-2</c:v>
                </c:pt>
                <c:pt idx="4">
                  <c:v>-3.8800000000000001E-2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CEB-48B2-88DE-6EF8D72EA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BF-435A-AD45-5B0C929E1474}"/>
              </c:ext>
            </c:extLst>
          </c:dPt>
          <c:cat>
            <c:strRef>
              <c:f>'Sheet1'!$A$2:$A$21</c:f>
              <c:strCache>
                <c:ptCount val="20"/>
                <c:pt idx="0">
                  <c:v>Prezzo Oswestry SY112SP</c:v>
                </c:pt>
                <c:pt idx="1">
                  <c:v>Simla Restaurant SY111QG</c:v>
                </c:pt>
                <c:pt idx="2">
                  <c:v>Wynnstay Hotel &amp; Spa SY112SZ</c:v>
                </c:pt>
                <c:pt idx="3">
                  <c:v>Highwayman Inn SY112RT</c:v>
                </c:pt>
                <c:pt idx="4">
                  <c:v>Kings Head Inn SY112SP</c:v>
                </c:pt>
                <c:pt idx="5">
                  <c:v>Railway Inn SY111HL</c:v>
                </c:pt>
                <c:pt idx="6">
                  <c:v>Lounge Oswestry SY112NG</c:v>
                </c:pt>
                <c:pt idx="7">
                  <c:v>George Oswestry SY111PX</c:v>
                </c:pt>
                <c:pt idx="8">
                  <c:v>Oak Inn (Oswestry) SY112SZ</c:v>
                </c:pt>
                <c:pt idx="9">
                  <c:v>Boars Head SY111AF</c:v>
                </c:pt>
                <c:pt idx="10">
                  <c:v>Mcdonalds 1714 SY114QA</c:v>
                </c:pt>
                <c:pt idx="11">
                  <c:v>Costa Oswestry Dt SY114QA</c:v>
                </c:pt>
                <c:pt idx="12">
                  <c:v>Greggs SY112SU</c:v>
                </c:pt>
                <c:pt idx="13">
                  <c:v>Oswestry Shrewsbury SY114QA</c:v>
                </c:pt>
                <c:pt idx="14">
                  <c:v>The Wilfred Owen SY111AF</c:v>
                </c:pt>
                <c:pt idx="15">
                  <c:v>Butchers Arms SY111AA</c:v>
                </c:pt>
                <c:pt idx="16">
                  <c:v>Bell Inn SY112SZ</c:v>
                </c:pt>
                <c:pt idx="17">
                  <c:v>Griffin Inn SY111QA</c:v>
                </c:pt>
                <c:pt idx="18">
                  <c:v>Weston Village Clubhouse SY109ER</c:v>
                </c:pt>
                <c:pt idx="19">
                  <c:v>Bailey Head SY111PZ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50.378999999999998</c:v>
                </c:pt>
                <c:pt idx="1">
                  <c:v>37.819600000000001</c:v>
                </c:pt>
                <c:pt idx="2">
                  <c:v>25.979199999999999</c:v>
                </c:pt>
                <c:pt idx="3">
                  <c:v>18.4099</c:v>
                </c:pt>
                <c:pt idx="4">
                  <c:v>12.317500000000001</c:v>
                </c:pt>
                <c:pt idx="5">
                  <c:v>15.115399999999999</c:v>
                </c:pt>
                <c:pt idx="6">
                  <c:v>8.4700000000000006</c:v>
                </c:pt>
                <c:pt idx="7">
                  <c:v>6.0145</c:v>
                </c:pt>
                <c:pt idx="8">
                  <c:v>8.1801999999999992</c:v>
                </c:pt>
                <c:pt idx="9">
                  <c:v>6.5517000000000003</c:v>
                </c:pt>
                <c:pt idx="10">
                  <c:v>10.7136</c:v>
                </c:pt>
                <c:pt idx="11">
                  <c:v>7.9617000000000004</c:v>
                </c:pt>
                <c:pt idx="12">
                  <c:v>4.9127000000000001</c:v>
                </c:pt>
                <c:pt idx="13">
                  <c:v>14.1538</c:v>
                </c:pt>
                <c:pt idx="14">
                  <c:v>8.0350000000000001</c:v>
                </c:pt>
                <c:pt idx="15">
                  <c:v>5.5012999999999996</c:v>
                </c:pt>
                <c:pt idx="16">
                  <c:v>11.0817</c:v>
                </c:pt>
                <c:pt idx="17">
                  <c:v>18.416899999999998</c:v>
                </c:pt>
                <c:pt idx="18">
                  <c:v>15.1257</c:v>
                </c:pt>
                <c:pt idx="19">
                  <c:v>11.316599999999999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BF-435A-AD45-5B0C929E14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Prezzo Oswestry SY112SP</c:v>
                </c:pt>
                <c:pt idx="1">
                  <c:v>Simla Restaurant SY111QG</c:v>
                </c:pt>
                <c:pt idx="2">
                  <c:v>Wynnstay Hotel &amp; Spa SY112SZ</c:v>
                </c:pt>
                <c:pt idx="3">
                  <c:v>Highwayman Inn SY112RT</c:v>
                </c:pt>
                <c:pt idx="4">
                  <c:v>Kings Head Inn SY112SP</c:v>
                </c:pt>
                <c:pt idx="5">
                  <c:v>Railway Inn SY111HL</c:v>
                </c:pt>
                <c:pt idx="6">
                  <c:v>Lounge Oswestry SY112NG</c:v>
                </c:pt>
                <c:pt idx="7">
                  <c:v>George Oswestry SY111PX</c:v>
                </c:pt>
                <c:pt idx="8">
                  <c:v>Oak Inn (Oswestry) SY112SZ</c:v>
                </c:pt>
                <c:pt idx="9">
                  <c:v>Boars Head SY111AF</c:v>
                </c:pt>
                <c:pt idx="10">
                  <c:v>Mcdonalds 1714 SY114QA</c:v>
                </c:pt>
                <c:pt idx="11">
                  <c:v>Costa Oswestry Dt SY114QA</c:v>
                </c:pt>
                <c:pt idx="12">
                  <c:v>Greggs SY112SU</c:v>
                </c:pt>
                <c:pt idx="13">
                  <c:v>Oswestry Shrewsbury SY114QA</c:v>
                </c:pt>
                <c:pt idx="14">
                  <c:v>The Wilfred Owen SY111AF</c:v>
                </c:pt>
                <c:pt idx="15">
                  <c:v>Butchers Arms SY111AA</c:v>
                </c:pt>
                <c:pt idx="16">
                  <c:v>Bell Inn SY112SZ</c:v>
                </c:pt>
                <c:pt idx="17">
                  <c:v>Griffin Inn SY111QA</c:v>
                </c:pt>
                <c:pt idx="18">
                  <c:v>Weston Village Clubhouse SY109ER</c:v>
                </c:pt>
                <c:pt idx="19">
                  <c:v>Bailey Head SY111PZ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54.641599999999997</c:v>
                </c:pt>
                <c:pt idx="1">
                  <c:v>41.138300000000001</c:v>
                </c:pt>
                <c:pt idx="2">
                  <c:v>28.928100000000001</c:v>
                </c:pt>
                <c:pt idx="3">
                  <c:v>21.272300000000001</c:v>
                </c:pt>
                <c:pt idx="4">
                  <c:v>14.7858</c:v>
                </c:pt>
                <c:pt idx="5">
                  <c:v>16.843299999999999</c:v>
                </c:pt>
                <c:pt idx="6">
                  <c:v>10.176399999999999</c:v>
                </c:pt>
                <c:pt idx="7">
                  <c:v>7.3201000000000001</c:v>
                </c:pt>
                <c:pt idx="8">
                  <c:v>9.2174999999999994</c:v>
                </c:pt>
                <c:pt idx="9">
                  <c:v>7.2995999999999999</c:v>
                </c:pt>
                <c:pt idx="10">
                  <c:v>11.183400000000001</c:v>
                </c:pt>
                <c:pt idx="11">
                  <c:v>8.2833000000000006</c:v>
                </c:pt>
                <c:pt idx="12">
                  <c:v>5.2061999999999999</c:v>
                </c:pt>
                <c:pt idx="13">
                  <c:v>14.029400000000001</c:v>
                </c:pt>
                <c:pt idx="14">
                  <c:v>7.8697999999999997</c:v>
                </c:pt>
                <c:pt idx="15">
                  <c:v>5.2363999999999997</c:v>
                </c:pt>
                <c:pt idx="16">
                  <c:v>10.2653</c:v>
                </c:pt>
                <c:pt idx="17">
                  <c:v>17.335899999999999</c:v>
                </c:pt>
                <c:pt idx="18">
                  <c:v>13.763500000000001</c:v>
                </c:pt>
                <c:pt idx="19">
                  <c:v>9.5418000000000003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BF-435A-AD45-5B0C929E1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17/07/2026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SY111AF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The Wilfred Owen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23.59%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Content Communities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£14.79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 West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54.42%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Gobowen(4.10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city and town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West Midlands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Oswestry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SY112SP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Star Pubs &amp; Bars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9558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Kings Head Inn SY112SP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SY114QA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Mcdonalds 1714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Oak Inn (Oswestry)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SY112SZ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60.57%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24.95%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33.39%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McDonalds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JD Wetherspoon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7853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46972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Kings Head Inn SY112SP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20980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Kings Head Inn SY112SP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Kings Head Inn SY112SP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292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Kings Head Inn SY112SP,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Kings Head Inn SY112SP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Kings Head Inn SY112SP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Kings Head Inn SY112SP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£10.18M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£12.39M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£20.76M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£30.88M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Kings Head Inn SY112SP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46972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Kings Head Inn SY112SP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Kings Head Inn SY112SP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46972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Kings Head Inn SY112SP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Kings Head Inn SY112SP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21690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Kings Head Inn SY112SP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20293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287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Kings Head Inn SY112SP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20991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Kings Head Inn SY112SP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Kings Head Inn SY112SP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955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Kings Head Inn SY112SP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46972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594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1251</Words>
  <Characters>0</Characters>
  <Application>Microsoft Office PowerPoint</Application>
  <PresentationFormat>Widescreen</PresentationFormat>
  <Lines>0</Lines>
  <Paragraphs>447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2026-07-17T09:24:12Z</dcterms:modified>
</cp:coreProperties>
</file>