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FF-46B1-8D42-47EA2E3C6EA0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8.9399999999999993E-2</c:v>
                </c:pt>
                <c:pt idx="1">
                  <c:v>9.1600000000000001E-2</c:v>
                </c:pt>
                <c:pt idx="2">
                  <c:v>0.1187</c:v>
                </c:pt>
                <c:pt idx="3">
                  <c:v>0.1167</c:v>
                </c:pt>
                <c:pt idx="4">
                  <c:v>0.1754</c:v>
                </c:pt>
                <c:pt idx="5">
                  <c:v>0.22170000000000001</c:v>
                </c:pt>
                <c:pt idx="6">
                  <c:v>0.1862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F-46B1-8D42-47EA2E3C6E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0.1108</c:v>
                </c:pt>
                <c:pt idx="1">
                  <c:v>0.1181</c:v>
                </c:pt>
                <c:pt idx="2">
                  <c:v>0.10340000000000001</c:v>
                </c:pt>
                <c:pt idx="3">
                  <c:v>0.1074</c:v>
                </c:pt>
                <c:pt idx="4">
                  <c:v>0.2031</c:v>
                </c:pt>
                <c:pt idx="5">
                  <c:v>0.2235</c:v>
                </c:pt>
                <c:pt idx="6">
                  <c:v>0.1333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F-46B1-8D42-47EA2E3C6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Taste Good BS106BA</c:v>
                </c:pt>
                <c:pt idx="1">
                  <c:v>Fridays Bristol - Lysander Road BS107UB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6.6538000000000004</c:v>
                </c:pt>
                <c:pt idx="1">
                  <c:v>3.7863000000000002</c:v>
                </c:pt>
                <c:pt idx="2">
                  <c:v>1.8687</c:v>
                </c:pt>
                <c:pt idx="3">
                  <c:v>1.8258000000000001</c:v>
                </c:pt>
                <c:pt idx="4">
                  <c:v>1.6086</c:v>
                </c:pt>
                <c:pt idx="5">
                  <c:v>1.5673999999999999</c:v>
                </c:pt>
                <c:pt idx="6">
                  <c:v>1.2516</c:v>
                </c:pt>
                <c:pt idx="7">
                  <c:v>1.1460999999999999</c:v>
                </c:pt>
                <c:pt idx="8">
                  <c:v>1.0381</c:v>
                </c:pt>
                <c:pt idx="9">
                  <c:v>0.95789999999999997</c:v>
                </c:pt>
                <c:pt idx="10">
                  <c:v>0.3695</c:v>
                </c:pt>
                <c:pt idx="11">
                  <c:v>0.3231</c:v>
                </c:pt>
                <c:pt idx="12">
                  <c:v>0.2205</c:v>
                </c:pt>
                <c:pt idx="13">
                  <c:v>-5.28E-2</c:v>
                </c:pt>
                <c:pt idx="14">
                  <c:v>-0.1318</c:v>
                </c:pt>
                <c:pt idx="15">
                  <c:v>-0.56510000000000005</c:v>
                </c:pt>
                <c:pt idx="16">
                  <c:v>-1.2937000000000001</c:v>
                </c:pt>
                <c:pt idx="17">
                  <c:v>-1.4115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FC6-49BB-8A1B-683026A80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1B-45C3-A775-2FED180D94F8}"/>
              </c:ext>
            </c:extLst>
          </c:dPt>
          <c:cat>
            <c:strRef>
              <c:f>'Sheet1'!$A$2:$A$21</c:f>
              <c:strCache>
                <c:ptCount val="20"/>
                <c:pt idx="0">
                  <c:v>Blaise Inn BS107QR</c:v>
                </c:pt>
                <c:pt idx="1">
                  <c:v>Star Fish Bar BS106AS</c:v>
                </c:pt>
                <c:pt idx="2">
                  <c:v>Regskebabs BS106AS</c:v>
                </c:pt>
                <c:pt idx="3">
                  <c:v>Henbury Arms BS107AD</c:v>
                </c:pt>
                <c:pt idx="4">
                  <c:v>Henbury Fryer BS107DS</c:v>
                </c:pt>
                <c:pt idx="5">
                  <c:v>Ademturker Ademturker BS107FG</c:v>
                </c:pt>
                <c:pt idx="6">
                  <c:v>Redwood Farm (Bristol) BS107TQ</c:v>
                </c:pt>
                <c:pt idx="7">
                  <c:v>Greggs BS106AT</c:v>
                </c:pt>
                <c:pt idx="8">
                  <c:v>Old Crow BS107DW</c:v>
                </c:pt>
                <c:pt idx="9">
                  <c:v>Bristol Saracens Rfc BS107TT</c:v>
                </c:pt>
                <c:pt idx="10">
                  <c:v>Ls The Blaise Inn BS107QR</c:v>
                </c:pt>
                <c:pt idx="11">
                  <c:v>Bishopston Cricket Club BS106TN</c:v>
                </c:pt>
                <c:pt idx="12">
                  <c:v>Cribbs Sports &amp; Social Club BS107TB</c:v>
                </c:pt>
                <c:pt idx="13">
                  <c:v>Henbury Old Boys Afc BS107AS</c:v>
                </c:pt>
                <c:pt idx="14">
                  <c:v>Greggs BS107DR</c:v>
                </c:pt>
                <c:pt idx="15">
                  <c:v>Pegasus BS106BQ</c:v>
                </c:pt>
                <c:pt idx="16">
                  <c:v>Treble Chance BS106AG</c:v>
                </c:pt>
                <c:pt idx="17">
                  <c:v>Southmead Rugby Football Club BS105PY</c:v>
                </c:pt>
                <c:pt idx="18">
                  <c:v>Taste Good BS106BA</c:v>
                </c:pt>
                <c:pt idx="19">
                  <c:v>Fridays Bristol - Lysander Road BS107UB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6.6100000000000006E-2</c:v>
                </c:pt>
                <c:pt idx="1">
                  <c:v>6.4000000000000001E-2</c:v>
                </c:pt>
                <c:pt idx="2">
                  <c:v>2.5999999999999999E-3</c:v>
                </c:pt>
                <c:pt idx="3">
                  <c:v>0.10199999999999999</c:v>
                </c:pt>
                <c:pt idx="4">
                  <c:v>2.4199999999999999E-2</c:v>
                </c:pt>
                <c:pt idx="5">
                  <c:v>0</c:v>
                </c:pt>
                <c:pt idx="6">
                  <c:v>0.20960000000000001</c:v>
                </c:pt>
                <c:pt idx="7">
                  <c:v>5.8900000000000001E-2</c:v>
                </c:pt>
                <c:pt idx="8">
                  <c:v>4.0800000000000003E-2</c:v>
                </c:pt>
                <c:pt idx="9">
                  <c:v>8.2000000000000007E-3</c:v>
                </c:pt>
                <c:pt idx="10">
                  <c:v>0</c:v>
                </c:pt>
                <c:pt idx="11">
                  <c:v>6.8999999999999999E-3</c:v>
                </c:pt>
                <c:pt idx="12">
                  <c:v>1.2500000000000001E-2</c:v>
                </c:pt>
                <c:pt idx="13">
                  <c:v>9.5999999999999992E-3</c:v>
                </c:pt>
                <c:pt idx="14">
                  <c:v>8.2000000000000003E-2</c:v>
                </c:pt>
                <c:pt idx="15">
                  <c:v>8.0999999999999996E-3</c:v>
                </c:pt>
                <c:pt idx="16">
                  <c:v>1.4800000000000001E-2</c:v>
                </c:pt>
                <c:pt idx="17">
                  <c:v>1.5800000000000002E-2</c:v>
                </c:pt>
                <c:pt idx="18">
                  <c:v>2.3E-2</c:v>
                </c:pt>
                <c:pt idx="19">
                  <c:v>0.24990000000000001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1B-45C3-A775-2FED180D94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Blaise Inn BS107QR</c:v>
                </c:pt>
                <c:pt idx="1">
                  <c:v>Star Fish Bar BS106AS</c:v>
                </c:pt>
                <c:pt idx="2">
                  <c:v>Regskebabs BS106AS</c:v>
                </c:pt>
                <c:pt idx="3">
                  <c:v>Henbury Arms BS107AD</c:v>
                </c:pt>
                <c:pt idx="4">
                  <c:v>Henbury Fryer BS107DS</c:v>
                </c:pt>
                <c:pt idx="5">
                  <c:v>Ademturker Ademturker BS107FG</c:v>
                </c:pt>
                <c:pt idx="6">
                  <c:v>Redwood Farm (Bristol) BS107TQ</c:v>
                </c:pt>
                <c:pt idx="7">
                  <c:v>Greggs BS106AT</c:v>
                </c:pt>
                <c:pt idx="8">
                  <c:v>Old Crow BS107DW</c:v>
                </c:pt>
                <c:pt idx="9">
                  <c:v>Bristol Saracens Rfc BS107TT</c:v>
                </c:pt>
                <c:pt idx="10">
                  <c:v>Ls The Blaise Inn BS107QR</c:v>
                </c:pt>
                <c:pt idx="11">
                  <c:v>Bishopston Cricket Club BS106TN</c:v>
                </c:pt>
                <c:pt idx="12">
                  <c:v>Cribbs Sports &amp; Social Club BS107TB</c:v>
                </c:pt>
                <c:pt idx="13">
                  <c:v>Henbury Old Boys Afc BS107AS</c:v>
                </c:pt>
                <c:pt idx="14">
                  <c:v>Greggs BS107DR</c:v>
                </c:pt>
                <c:pt idx="15">
                  <c:v>Pegasus BS106BQ</c:v>
                </c:pt>
                <c:pt idx="16">
                  <c:v>Treble Chance BS106AG</c:v>
                </c:pt>
                <c:pt idx="17">
                  <c:v>Southmead Rugby Football Club BS105PY</c:v>
                </c:pt>
                <c:pt idx="18">
                  <c:v>Taste Good BS106BA</c:v>
                </c:pt>
                <c:pt idx="19">
                  <c:v>Fridays Bristol - Lysander Road BS107UB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8.7400000000000005E-2</c:v>
                </c:pt>
                <c:pt idx="1">
                  <c:v>8.1799999999999998E-2</c:v>
                </c:pt>
                <c:pt idx="2">
                  <c:v>2.01E-2</c:v>
                </c:pt>
                <c:pt idx="3">
                  <c:v>0.11899999999999999</c:v>
                </c:pt>
                <c:pt idx="4">
                  <c:v>3.4200000000000001E-2</c:v>
                </c:pt>
                <c:pt idx="5">
                  <c:v>9.7999999999999997E-3</c:v>
                </c:pt>
                <c:pt idx="6">
                  <c:v>0.21879999999999999</c:v>
                </c:pt>
                <c:pt idx="7">
                  <c:v>6.6900000000000001E-2</c:v>
                </c:pt>
                <c:pt idx="8">
                  <c:v>4.6199999999999998E-2</c:v>
                </c:pt>
                <c:pt idx="9">
                  <c:v>1.18E-2</c:v>
                </c:pt>
                <c:pt idx="10">
                  <c:v>3.0999999999999999E-3</c:v>
                </c:pt>
                <c:pt idx="11">
                  <c:v>8.8999999999999999E-3</c:v>
                </c:pt>
                <c:pt idx="12">
                  <c:v>1.29E-2</c:v>
                </c:pt>
                <c:pt idx="13">
                  <c:v>8.5000000000000006E-3</c:v>
                </c:pt>
                <c:pt idx="14">
                  <c:v>7.9399999999999998E-2</c:v>
                </c:pt>
                <c:pt idx="15">
                  <c:v>5.1999999999999998E-3</c:v>
                </c:pt>
                <c:pt idx="16">
                  <c:v>1.06E-2</c:v>
                </c:pt>
                <c:pt idx="17">
                  <c:v>1.0699999999999999E-2</c:v>
                </c:pt>
                <c:pt idx="18">
                  <c:v>1.14E-2</c:v>
                </c:pt>
                <c:pt idx="19">
                  <c:v>0.1522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1B-45C3-A775-2FED180D9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Blaise Inn BS107QR</c:v>
                </c:pt>
                <c:pt idx="1">
                  <c:v>Star Fish Bar BS106AS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2.1299999999999999E-2</c:v>
                </c:pt>
                <c:pt idx="1">
                  <c:v>1.78E-2</c:v>
                </c:pt>
                <c:pt idx="2">
                  <c:v>1.7500000000000002E-2</c:v>
                </c:pt>
                <c:pt idx="3">
                  <c:v>1.7000000000000001E-2</c:v>
                </c:pt>
                <c:pt idx="4">
                  <c:v>0.01</c:v>
                </c:pt>
                <c:pt idx="5">
                  <c:v>9.7999999999999997E-3</c:v>
                </c:pt>
                <c:pt idx="6">
                  <c:v>9.1999999999999998E-3</c:v>
                </c:pt>
                <c:pt idx="7">
                  <c:v>8.0000000000000002E-3</c:v>
                </c:pt>
                <c:pt idx="8">
                  <c:v>5.4000000000000003E-3</c:v>
                </c:pt>
                <c:pt idx="9">
                  <c:v>3.5999999999999999E-3</c:v>
                </c:pt>
                <c:pt idx="10">
                  <c:v>3.0999999999999999E-3</c:v>
                </c:pt>
                <c:pt idx="11">
                  <c:v>2E-3</c:v>
                </c:pt>
                <c:pt idx="12">
                  <c:v>4.0000000000000002E-4</c:v>
                </c:pt>
                <c:pt idx="13">
                  <c:v>-1.1000000000000001E-3</c:v>
                </c:pt>
                <c:pt idx="14">
                  <c:v>-2.5999999999999999E-3</c:v>
                </c:pt>
                <c:pt idx="15">
                  <c:v>-2.8999999999999998E-3</c:v>
                </c:pt>
                <c:pt idx="16">
                  <c:v>-4.1999999999999997E-3</c:v>
                </c:pt>
                <c:pt idx="17">
                  <c:v>-5.1000000000000004E-3</c:v>
                </c:pt>
                <c:pt idx="18">
                  <c:v>-1.1599999999999999E-2</c:v>
                </c:pt>
                <c:pt idx="19">
                  <c:v>-9.7699999999999995E-2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222-4314-8661-BDA82DA85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48-4C09-A9D7-0CE236219062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5.5300000000000002E-2</c:v>
                </c:pt>
                <c:pt idx="1">
                  <c:v>0.14990000000000001</c:v>
                </c:pt>
                <c:pt idx="2">
                  <c:v>0.22359999999999999</c:v>
                </c:pt>
                <c:pt idx="3">
                  <c:v>0.21790000000000001</c:v>
                </c:pt>
                <c:pt idx="4">
                  <c:v>0.18329999999999999</c:v>
                </c:pt>
                <c:pt idx="5">
                  <c:v>0.10580000000000001</c:v>
                </c:pt>
                <c:pt idx="6">
                  <c:v>6.3899999999999998E-2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8-4C09-A9D7-0CE2362190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0.1265</c:v>
                </c:pt>
                <c:pt idx="1">
                  <c:v>3.0200000000000001E-2</c:v>
                </c:pt>
                <c:pt idx="2">
                  <c:v>0.11609999999999999</c:v>
                </c:pt>
                <c:pt idx="3">
                  <c:v>0.41120000000000001</c:v>
                </c:pt>
                <c:pt idx="4">
                  <c:v>4.9000000000000002E-2</c:v>
                </c:pt>
                <c:pt idx="5">
                  <c:v>8.6300000000000002E-2</c:v>
                </c:pt>
                <c:pt idx="6">
                  <c:v>0.1804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8-4C09-A9D7-0CE236219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7.1199999999999999E-2</c:v>
                </c:pt>
                <c:pt idx="1">
                  <c:v>-0.1197</c:v>
                </c:pt>
                <c:pt idx="2">
                  <c:v>-0.1075</c:v>
                </c:pt>
                <c:pt idx="3">
                  <c:v>0.1933</c:v>
                </c:pt>
                <c:pt idx="4">
                  <c:v>-0.1343</c:v>
                </c:pt>
                <c:pt idx="5">
                  <c:v>-1.95E-2</c:v>
                </c:pt>
                <c:pt idx="6">
                  <c:v>0.11650000000000001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E13-49B1-B7A9-CCC624747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2.1399999999999999E-2</c:v>
                </c:pt>
                <c:pt idx="1">
                  <c:v>2.6499999999999999E-2</c:v>
                </c:pt>
                <c:pt idx="2">
                  <c:v>-1.5299999999999999E-2</c:v>
                </c:pt>
                <c:pt idx="3">
                  <c:v>-9.2999999999999992E-3</c:v>
                </c:pt>
                <c:pt idx="4">
                  <c:v>2.7699999999999999E-2</c:v>
                </c:pt>
                <c:pt idx="5">
                  <c:v>1.8E-3</c:v>
                </c:pt>
                <c:pt idx="6">
                  <c:v>-5.2900000000000003E-2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E54-425B-953F-277B81427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FB8-4865-BBA1-E232F796ADAD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0.1575</c:v>
                </c:pt>
                <c:pt idx="1">
                  <c:v>0.4284</c:v>
                </c:pt>
                <c:pt idx="2">
                  <c:v>0.41389999999999999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B8-4865-BBA1-E232F796A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1.7600000000000001E-2</c:v>
                </c:pt>
                <c:pt idx="1">
                  <c:v>0.15759999999999999</c:v>
                </c:pt>
                <c:pt idx="2">
                  <c:v>0.8246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B8-4865-BBA1-E232F796A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-0.1399</c:v>
                </c:pt>
                <c:pt idx="1">
                  <c:v>-0.27079999999999999</c:v>
                </c:pt>
                <c:pt idx="2">
                  <c:v>0.41070000000000001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662-4902-B75D-76ED5DE55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484-4CDB-AB86-154F8F6CD6C7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0.43680000000000002</c:v>
                </c:pt>
                <c:pt idx="1">
                  <c:v>0.56310000000000004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84-4CDB-AB86-154F8F6CD6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0.12330000000000001</c:v>
                </c:pt>
                <c:pt idx="1">
                  <c:v>0.87660000000000005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84-4CDB-AB86-154F8F6CD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-0.3135</c:v>
                </c:pt>
                <c:pt idx="1">
                  <c:v>0.3135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C2A-40C0-8700-3970394DC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54-463E-9C78-F43EF14E519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0.28770000000000001</c:v>
                </c:pt>
                <c:pt idx="1">
                  <c:v>4.6899999999999997E-2</c:v>
                </c:pt>
                <c:pt idx="2">
                  <c:v>0.12239999999999999</c:v>
                </c:pt>
                <c:pt idx="3">
                  <c:v>8.6999999999999994E-2</c:v>
                </c:pt>
                <c:pt idx="4">
                  <c:v>7.51E-2</c:v>
                </c:pt>
                <c:pt idx="5">
                  <c:v>0.16300000000000001</c:v>
                </c:pt>
                <c:pt idx="6">
                  <c:v>0.10630000000000001</c:v>
                </c:pt>
                <c:pt idx="7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54-463E-9C78-F43EF14E5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8.5800000000000001E-2</c:v>
                </c:pt>
                <c:pt idx="1">
                  <c:v>0.1212</c:v>
                </c:pt>
                <c:pt idx="2">
                  <c:v>5.7999999999999996E-3</c:v>
                </c:pt>
                <c:pt idx="3">
                  <c:v>0.378</c:v>
                </c:pt>
                <c:pt idx="4">
                  <c:v>3.2000000000000002E-3</c:v>
                </c:pt>
                <c:pt idx="5">
                  <c:v>0.37780000000000002</c:v>
                </c:pt>
                <c:pt idx="6">
                  <c:v>5.4000000000000003E-3</c:v>
                </c:pt>
                <c:pt idx="7">
                  <c:v>2.24E-2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54-463E-9C78-F43EF14E5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-0.2019</c:v>
                </c:pt>
                <c:pt idx="1">
                  <c:v>7.4300000000000005E-2</c:v>
                </c:pt>
                <c:pt idx="2">
                  <c:v>-0.1166</c:v>
                </c:pt>
                <c:pt idx="3">
                  <c:v>0.29099999999999998</c:v>
                </c:pt>
                <c:pt idx="4">
                  <c:v>-7.1900000000000006E-2</c:v>
                </c:pt>
                <c:pt idx="5">
                  <c:v>0.21479999999999999</c:v>
                </c:pt>
                <c:pt idx="6">
                  <c:v>-0.1009</c:v>
                </c:pt>
                <c:pt idx="7">
                  <c:v>-8.8700000000000001E-2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B5C-42BA-BED0-6EBDDC297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A8D-4B8E-A6D0-3F620E9995D3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0.2777</c:v>
                </c:pt>
                <c:pt idx="1">
                  <c:v>0.2394</c:v>
                </c:pt>
                <c:pt idx="2">
                  <c:v>0.1174</c:v>
                </c:pt>
                <c:pt idx="3">
                  <c:v>0.14729999999999999</c:v>
                </c:pt>
                <c:pt idx="4">
                  <c:v>7.0900000000000005E-2</c:v>
                </c:pt>
                <c:pt idx="5">
                  <c:v>7.1400000000000005E-2</c:v>
                </c:pt>
                <c:pt idx="6">
                  <c:v>7.5600000000000001E-2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8D-4B8E-A6D0-3F620E999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0.75039999999999996</c:v>
                </c:pt>
                <c:pt idx="1">
                  <c:v>6.08E-2</c:v>
                </c:pt>
                <c:pt idx="2">
                  <c:v>3.8899999999999997E-2</c:v>
                </c:pt>
                <c:pt idx="3">
                  <c:v>5.4000000000000003E-3</c:v>
                </c:pt>
                <c:pt idx="4">
                  <c:v>8.9899999999999994E-2</c:v>
                </c:pt>
                <c:pt idx="5">
                  <c:v>1.5100000000000001E-2</c:v>
                </c:pt>
                <c:pt idx="6">
                  <c:v>3.9100000000000003E-2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8D-4B8E-A6D0-3F620E999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0.47270000000000001</c:v>
                </c:pt>
                <c:pt idx="1">
                  <c:v>-0.17860000000000001</c:v>
                </c:pt>
                <c:pt idx="2">
                  <c:v>-7.85E-2</c:v>
                </c:pt>
                <c:pt idx="3">
                  <c:v>-0.1419</c:v>
                </c:pt>
                <c:pt idx="4">
                  <c:v>1.9E-2</c:v>
                </c:pt>
                <c:pt idx="5">
                  <c:v>-5.6300000000000003E-2</c:v>
                </c:pt>
                <c:pt idx="6">
                  <c:v>-3.6499999999999998E-2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FEC-49B4-B03D-BFF604801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Old Crow BS107DW</c:v>
                </c:pt>
                <c:pt idx="1">
                  <c:v>Henbury Arms BS107AD</c:v>
                </c:pt>
                <c:pt idx="2">
                  <c:v>Blaise Inn BS107QR</c:v>
                </c:pt>
                <c:pt idx="3">
                  <c:v>Greggs BS107DR</c:v>
                </c:pt>
                <c:pt idx="4">
                  <c:v>Redwood Farm (Bristol) BS107TQ</c:v>
                </c:pt>
                <c:pt idx="5">
                  <c:v>Henbury Fryer BS107DS</c:v>
                </c:pt>
                <c:pt idx="6">
                  <c:v>Star Fish Bar BS106AS</c:v>
                </c:pt>
                <c:pt idx="7">
                  <c:v>Pegasus BS106BQ</c:v>
                </c:pt>
                <c:pt idx="8">
                  <c:v>Greggs BS106AT</c:v>
                </c:pt>
                <c:pt idx="9">
                  <c:v>Henbury Old Boys Afc BS107AS</c:v>
                </c:pt>
                <c:pt idx="10">
                  <c:v>Fridays Bristol - Lysander Road BS107UB</c:v>
                </c:pt>
                <c:pt idx="11">
                  <c:v>Treble Chance BS106AG</c:v>
                </c:pt>
                <c:pt idx="12">
                  <c:v>Cribbs Sports &amp; Social Club BS107TB</c:v>
                </c:pt>
                <c:pt idx="13">
                  <c:v>Southmead Rugby Football Club BS105PY</c:v>
                </c:pt>
                <c:pt idx="14">
                  <c:v>Regskebabs BS106AS</c:v>
                </c:pt>
                <c:pt idx="15">
                  <c:v>Taste Good BS106BA</c:v>
                </c:pt>
                <c:pt idx="16">
                  <c:v>Ademturker Ademturker BS107FG</c:v>
                </c:pt>
                <c:pt idx="17">
                  <c:v>Bristol Saracens Rfc BS107TT</c:v>
                </c:pt>
                <c:pt idx="18">
                  <c:v>Bishopston Cricket Club BS106TN</c:v>
                </c:pt>
                <c:pt idx="19">
                  <c:v>Ls The Blaise Inn BS107QR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0.4178</c:v>
                </c:pt>
                <c:pt idx="1">
                  <c:v>0.17580000000000001</c:v>
                </c:pt>
                <c:pt idx="2">
                  <c:v>9.7699999999999995E-2</c:v>
                </c:pt>
                <c:pt idx="3">
                  <c:v>7.7299999999999994E-2</c:v>
                </c:pt>
                <c:pt idx="4">
                  <c:v>5.6300000000000003E-2</c:v>
                </c:pt>
                <c:pt idx="5">
                  <c:v>2.7E-2</c:v>
                </c:pt>
                <c:pt idx="6">
                  <c:v>2.2599999999999999E-2</c:v>
                </c:pt>
                <c:pt idx="7">
                  <c:v>1.9599999999999999E-2</c:v>
                </c:pt>
                <c:pt idx="8">
                  <c:v>1.78E-2</c:v>
                </c:pt>
                <c:pt idx="9">
                  <c:v>1.6400000000000001E-2</c:v>
                </c:pt>
                <c:pt idx="10">
                  <c:v>1.5900000000000001E-2</c:v>
                </c:pt>
                <c:pt idx="11">
                  <c:v>1.15E-2</c:v>
                </c:pt>
                <c:pt idx="12">
                  <c:v>1.12E-2</c:v>
                </c:pt>
                <c:pt idx="13">
                  <c:v>1.11E-2</c:v>
                </c:pt>
                <c:pt idx="14">
                  <c:v>5.4999999999999997E-3</c:v>
                </c:pt>
                <c:pt idx="15">
                  <c:v>4.7999999999999996E-3</c:v>
                </c:pt>
                <c:pt idx="16">
                  <c:v>3.8E-3</c:v>
                </c:pt>
                <c:pt idx="17">
                  <c:v>3.2000000000000002E-3</c:v>
                </c:pt>
                <c:pt idx="18">
                  <c:v>2E-3</c:v>
                </c:pt>
                <c:pt idx="19">
                  <c:v>1.6999999999999999E-3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3-4FA5-9A7C-F95DF1C88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F3-41DA-8009-B145EDEEA61F}"/>
              </c:ext>
            </c:extLst>
          </c:dPt>
          <c:cat>
            <c:strRef>
              <c:f>'Sheet1'!$A$2:$A$21</c:f>
              <c:strCache>
                <c:ptCount val="20"/>
                <c:pt idx="0">
                  <c:v>Blaise Inn BS107QR</c:v>
                </c:pt>
                <c:pt idx="1">
                  <c:v>Old Crow BS107DW</c:v>
                </c:pt>
                <c:pt idx="2">
                  <c:v>Henbury Arms BS107AD</c:v>
                </c:pt>
                <c:pt idx="3">
                  <c:v>Greggs BS107DR</c:v>
                </c:pt>
                <c:pt idx="4">
                  <c:v>Henbury Fryer BS107DS</c:v>
                </c:pt>
                <c:pt idx="5">
                  <c:v>Star Fish Bar BS106AS</c:v>
                </c:pt>
                <c:pt idx="6">
                  <c:v>Greggs BS106AT</c:v>
                </c:pt>
                <c:pt idx="7">
                  <c:v>Ademturker Ademturker BS107FG</c:v>
                </c:pt>
                <c:pt idx="8">
                  <c:v>Regskebabs BS106AS</c:v>
                </c:pt>
                <c:pt idx="9">
                  <c:v>Ls The Blaise Inn BS107QR</c:v>
                </c:pt>
                <c:pt idx="10">
                  <c:v>Cribbs Sports &amp; Social Club BS107TB</c:v>
                </c:pt>
                <c:pt idx="11">
                  <c:v>Bishopston Cricket Club BS106TN</c:v>
                </c:pt>
                <c:pt idx="12">
                  <c:v>Taste Good BS106BA</c:v>
                </c:pt>
                <c:pt idx="13">
                  <c:v>Bristol Saracens Rfc BS107TT</c:v>
                </c:pt>
                <c:pt idx="14">
                  <c:v>Pegasus BS106BQ</c:v>
                </c:pt>
                <c:pt idx="15">
                  <c:v>Southmead Rugby Football Club BS105PY</c:v>
                </c:pt>
                <c:pt idx="16">
                  <c:v>Treble Chance BS106AG</c:v>
                </c:pt>
                <c:pt idx="17">
                  <c:v>Fridays Bristol - Lysander Road BS107UB</c:v>
                </c:pt>
                <c:pt idx="18">
                  <c:v>Henbury Old Boys Afc BS107AS</c:v>
                </c:pt>
                <c:pt idx="19">
                  <c:v>Redwood Farm (Bristol) BS107TQ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6.9500000000000006E-2</c:v>
                </c:pt>
                <c:pt idx="1">
                  <c:v>0.31359999999999999</c:v>
                </c:pt>
                <c:pt idx="2">
                  <c:v>0.17499999999999999</c:v>
                </c:pt>
                <c:pt idx="3">
                  <c:v>6.5500000000000003E-2</c:v>
                </c:pt>
                <c:pt idx="4">
                  <c:v>1.7899999999999999E-2</c:v>
                </c:pt>
                <c:pt idx="5">
                  <c:v>2.9499999999999998E-2</c:v>
                </c:pt>
                <c:pt idx="6">
                  <c:v>2.18E-2</c:v>
                </c:pt>
                <c:pt idx="7">
                  <c:v>0</c:v>
                </c:pt>
                <c:pt idx="8">
                  <c:v>2E-3</c:v>
                </c:pt>
                <c:pt idx="9">
                  <c:v>0</c:v>
                </c:pt>
                <c:pt idx="10">
                  <c:v>9.5999999999999992E-3</c:v>
                </c:pt>
                <c:pt idx="11">
                  <c:v>2.0999999999999999E-3</c:v>
                </c:pt>
                <c:pt idx="12">
                  <c:v>5.0000000000000001E-3</c:v>
                </c:pt>
                <c:pt idx="13">
                  <c:v>4.7999999999999996E-3</c:v>
                </c:pt>
                <c:pt idx="14">
                  <c:v>3.3599999999999998E-2</c:v>
                </c:pt>
                <c:pt idx="15">
                  <c:v>2.12E-2</c:v>
                </c:pt>
                <c:pt idx="16">
                  <c:v>2.7799999999999998E-2</c:v>
                </c:pt>
                <c:pt idx="17">
                  <c:v>3.0700000000000002E-2</c:v>
                </c:pt>
                <c:pt idx="18">
                  <c:v>4.8500000000000001E-2</c:v>
                </c:pt>
                <c:pt idx="19">
                  <c:v>0.12089999999999999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3-41DA-8009-B145EDEEA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Blaise Inn BS107QR</c:v>
                </c:pt>
                <c:pt idx="1">
                  <c:v>Old Crow BS107DW</c:v>
                </c:pt>
                <c:pt idx="2">
                  <c:v>Henbury Arms BS107AD</c:v>
                </c:pt>
                <c:pt idx="3">
                  <c:v>Greggs BS107DR</c:v>
                </c:pt>
                <c:pt idx="4">
                  <c:v>Henbury Fryer BS107DS</c:v>
                </c:pt>
                <c:pt idx="5">
                  <c:v>Star Fish Bar BS106AS</c:v>
                </c:pt>
                <c:pt idx="6">
                  <c:v>Greggs BS106AT</c:v>
                </c:pt>
                <c:pt idx="7">
                  <c:v>Ademturker Ademturker BS107FG</c:v>
                </c:pt>
                <c:pt idx="8">
                  <c:v>Regskebabs BS106AS</c:v>
                </c:pt>
                <c:pt idx="9">
                  <c:v>Ls The Blaise Inn BS107QR</c:v>
                </c:pt>
                <c:pt idx="10">
                  <c:v>Cribbs Sports &amp; Social Club BS107TB</c:v>
                </c:pt>
                <c:pt idx="11">
                  <c:v>Bishopston Cricket Club BS106TN</c:v>
                </c:pt>
                <c:pt idx="12">
                  <c:v>Taste Good BS106BA</c:v>
                </c:pt>
                <c:pt idx="13">
                  <c:v>Bristol Saracens Rfc BS107TT</c:v>
                </c:pt>
                <c:pt idx="14">
                  <c:v>Pegasus BS106BQ</c:v>
                </c:pt>
                <c:pt idx="15">
                  <c:v>Southmead Rugby Football Club BS105PY</c:v>
                </c:pt>
                <c:pt idx="16">
                  <c:v>Treble Chance BS106AG</c:v>
                </c:pt>
                <c:pt idx="17">
                  <c:v>Fridays Bristol - Lysander Road BS107UB</c:v>
                </c:pt>
                <c:pt idx="18">
                  <c:v>Henbury Old Boys Afc BS107AS</c:v>
                </c:pt>
                <c:pt idx="19">
                  <c:v>Redwood Farm (Bristol) BS107TQ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0.10440000000000001</c:v>
                </c:pt>
                <c:pt idx="1">
                  <c:v>0.34839999999999999</c:v>
                </c:pt>
                <c:pt idx="2">
                  <c:v>0.1946</c:v>
                </c:pt>
                <c:pt idx="3">
                  <c:v>7.4800000000000005E-2</c:v>
                </c:pt>
                <c:pt idx="4">
                  <c:v>2.5499999999999998E-2</c:v>
                </c:pt>
                <c:pt idx="5">
                  <c:v>3.5900000000000001E-2</c:v>
                </c:pt>
                <c:pt idx="6">
                  <c:v>2.7099999999999999E-2</c:v>
                </c:pt>
                <c:pt idx="7">
                  <c:v>3.7000000000000002E-3</c:v>
                </c:pt>
                <c:pt idx="8">
                  <c:v>5.0000000000000001E-3</c:v>
                </c:pt>
                <c:pt idx="9">
                  <c:v>2.2000000000000001E-3</c:v>
                </c:pt>
                <c:pt idx="10">
                  <c:v>1.17E-2</c:v>
                </c:pt>
                <c:pt idx="11">
                  <c:v>3.5000000000000001E-3</c:v>
                </c:pt>
                <c:pt idx="12">
                  <c:v>5.7999999999999996E-3</c:v>
                </c:pt>
                <c:pt idx="13">
                  <c:v>5.1000000000000004E-3</c:v>
                </c:pt>
                <c:pt idx="14">
                  <c:v>0.03</c:v>
                </c:pt>
                <c:pt idx="15">
                  <c:v>1.66E-2</c:v>
                </c:pt>
                <c:pt idx="16">
                  <c:v>1.89E-2</c:v>
                </c:pt>
                <c:pt idx="17">
                  <c:v>1.3899999999999999E-2</c:v>
                </c:pt>
                <c:pt idx="18">
                  <c:v>1.52E-2</c:v>
                </c:pt>
                <c:pt idx="19">
                  <c:v>5.6500000000000002E-2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F3-41DA-8009-B145EDEEA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Blaise Inn BS107QR</c:v>
                </c:pt>
                <c:pt idx="1">
                  <c:v>Old Crow BS107DW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3.49E-2</c:v>
                </c:pt>
                <c:pt idx="1">
                  <c:v>3.4799999999999998E-2</c:v>
                </c:pt>
                <c:pt idx="2">
                  <c:v>1.9599999999999999E-2</c:v>
                </c:pt>
                <c:pt idx="3">
                  <c:v>9.2999999999999992E-3</c:v>
                </c:pt>
                <c:pt idx="4">
                  <c:v>7.6E-3</c:v>
                </c:pt>
                <c:pt idx="5">
                  <c:v>6.4000000000000003E-3</c:v>
                </c:pt>
                <c:pt idx="6">
                  <c:v>5.3E-3</c:v>
                </c:pt>
                <c:pt idx="7">
                  <c:v>3.7000000000000002E-3</c:v>
                </c:pt>
                <c:pt idx="8">
                  <c:v>3.0000000000000001E-3</c:v>
                </c:pt>
                <c:pt idx="9">
                  <c:v>2.2000000000000001E-3</c:v>
                </c:pt>
                <c:pt idx="10">
                  <c:v>2.0999999999999999E-3</c:v>
                </c:pt>
                <c:pt idx="11">
                  <c:v>1.4E-3</c:v>
                </c:pt>
                <c:pt idx="12">
                  <c:v>8.0000000000000004E-4</c:v>
                </c:pt>
                <c:pt idx="13">
                  <c:v>2.9999999999999997E-4</c:v>
                </c:pt>
                <c:pt idx="14">
                  <c:v>-3.5999999999999999E-3</c:v>
                </c:pt>
                <c:pt idx="15">
                  <c:v>-4.5999999999999999E-3</c:v>
                </c:pt>
                <c:pt idx="16">
                  <c:v>-8.8999999999999999E-3</c:v>
                </c:pt>
                <c:pt idx="17">
                  <c:v>-1.6799999999999999E-2</c:v>
                </c:pt>
                <c:pt idx="18">
                  <c:v>-3.3300000000000003E-2</c:v>
                </c:pt>
                <c:pt idx="19">
                  <c:v>-6.4399999999999999E-2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EB7-4DE8-822D-D9416591F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B2-4B9A-AB7B-4ADF5523E106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0.57330000000000003</c:v>
                </c:pt>
                <c:pt idx="1">
                  <c:v>0.24890000000000001</c:v>
                </c:pt>
                <c:pt idx="2">
                  <c:v>6.8699999999999997E-2</c:v>
                </c:pt>
                <c:pt idx="3">
                  <c:v>4.9599999999999998E-2</c:v>
                </c:pt>
                <c:pt idx="4">
                  <c:v>5.9299999999999999E-2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B2-4B9A-AB7B-4ADF5523E1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Old Crow BS107DW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0.37109999999999999</c:v>
                </c:pt>
                <c:pt idx="1">
                  <c:v>0.2576</c:v>
                </c:pt>
                <c:pt idx="2">
                  <c:v>9.4500000000000001E-2</c:v>
                </c:pt>
                <c:pt idx="3">
                  <c:v>8.5099999999999995E-2</c:v>
                </c:pt>
                <c:pt idx="4">
                  <c:v>0.18909999999999999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B2-4B9A-AB7B-4ADF5523E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-0.20219999999999999</c:v>
                </c:pt>
                <c:pt idx="1">
                  <c:v>8.6999999999999994E-3</c:v>
                </c:pt>
                <c:pt idx="2">
                  <c:v>2.58E-2</c:v>
                </c:pt>
                <c:pt idx="3">
                  <c:v>3.5499999999999997E-2</c:v>
                </c:pt>
                <c:pt idx="4">
                  <c:v>0.1298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2A4-4F29-8F47-016C828E5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85-4A83-8DDF-D30E1D89E2E8}"/>
              </c:ext>
            </c:extLst>
          </c:dPt>
          <c:cat>
            <c:strRef>
              <c:f>'Sheet1'!$A$2:$A$19</c:f>
              <c:strCache>
                <c:ptCount val="18"/>
                <c:pt idx="0">
                  <c:v>Taste Good BS106BA</c:v>
                </c:pt>
                <c:pt idx="1">
                  <c:v>Fridays Bristol - Lysander Road BS107UB</c:v>
                </c:pt>
                <c:pt idx="2">
                  <c:v>Henbury Fryer BS107DS</c:v>
                </c:pt>
                <c:pt idx="3">
                  <c:v>Bristol Saracens Rfc BS107TT</c:v>
                </c:pt>
                <c:pt idx="4">
                  <c:v>Old Crow BS107DW</c:v>
                </c:pt>
                <c:pt idx="5">
                  <c:v>Henbury Arms BS107AD</c:v>
                </c:pt>
                <c:pt idx="6">
                  <c:v>Blaise Inn BS107QR</c:v>
                </c:pt>
                <c:pt idx="7">
                  <c:v>Redwood Farm (Bristol) BS107TQ</c:v>
                </c:pt>
                <c:pt idx="8">
                  <c:v>Star Fish Bar BS106AS</c:v>
                </c:pt>
                <c:pt idx="9">
                  <c:v>Bishopston Cricket Club BS106TN</c:v>
                </c:pt>
                <c:pt idx="10">
                  <c:v>Greggs BS106AT</c:v>
                </c:pt>
                <c:pt idx="11">
                  <c:v>Regskebabs BS106AS</c:v>
                </c:pt>
                <c:pt idx="12">
                  <c:v>Greggs BS107DR</c:v>
                </c:pt>
                <c:pt idx="13">
                  <c:v>Cribbs Sports &amp; Social Club BS107TB</c:v>
                </c:pt>
                <c:pt idx="14">
                  <c:v>Southmead Rugby Football Club BS105PY</c:v>
                </c:pt>
                <c:pt idx="15">
                  <c:v>Treble Chance BS106AG</c:v>
                </c:pt>
                <c:pt idx="16">
                  <c:v>Henbury Old Boys Afc BS107AS</c:v>
                </c:pt>
                <c:pt idx="17">
                  <c:v>Pegasus BS106BQ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11.414</c:v>
                </c:pt>
                <c:pt idx="1">
                  <c:v>47.940399999999997</c:v>
                </c:pt>
                <c:pt idx="2">
                  <c:v>12.17</c:v>
                </c:pt>
                <c:pt idx="3">
                  <c:v>6.6813000000000002</c:v>
                </c:pt>
                <c:pt idx="4">
                  <c:v>5.8143000000000002</c:v>
                </c:pt>
                <c:pt idx="5">
                  <c:v>12.583</c:v>
                </c:pt>
                <c:pt idx="6">
                  <c:v>14.212999999999999</c:v>
                </c:pt>
                <c:pt idx="7">
                  <c:v>17.253499999999999</c:v>
                </c:pt>
                <c:pt idx="8">
                  <c:v>12.289300000000001</c:v>
                </c:pt>
                <c:pt idx="9">
                  <c:v>6.0766999999999998</c:v>
                </c:pt>
                <c:pt idx="10">
                  <c:v>5.0308000000000002</c:v>
                </c:pt>
                <c:pt idx="11">
                  <c:v>19.225200000000001</c:v>
                </c:pt>
                <c:pt idx="12">
                  <c:v>5.3266</c:v>
                </c:pt>
                <c:pt idx="13">
                  <c:v>7.8140000000000001</c:v>
                </c:pt>
                <c:pt idx="14">
                  <c:v>8.1798000000000002</c:v>
                </c:pt>
                <c:pt idx="15">
                  <c:v>10.0877</c:v>
                </c:pt>
                <c:pt idx="16">
                  <c:v>7.0538999999999996</c:v>
                </c:pt>
                <c:pt idx="17">
                  <c:v>7.0122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85-4A83-8DDF-D30E1D89E2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Taste Good BS106BA</c:v>
                </c:pt>
                <c:pt idx="1">
                  <c:v>Fridays Bristol - Lysander Road BS107UB</c:v>
                </c:pt>
                <c:pt idx="2">
                  <c:v>Henbury Fryer BS107DS</c:v>
                </c:pt>
                <c:pt idx="3">
                  <c:v>Bristol Saracens Rfc BS107TT</c:v>
                </c:pt>
                <c:pt idx="4">
                  <c:v>Old Crow BS107DW</c:v>
                </c:pt>
                <c:pt idx="5">
                  <c:v>Henbury Arms BS107AD</c:v>
                </c:pt>
                <c:pt idx="6">
                  <c:v>Blaise Inn BS107QR</c:v>
                </c:pt>
                <c:pt idx="7">
                  <c:v>Redwood Farm (Bristol) BS107TQ</c:v>
                </c:pt>
                <c:pt idx="8">
                  <c:v>Star Fish Bar BS106AS</c:v>
                </c:pt>
                <c:pt idx="9">
                  <c:v>Bishopston Cricket Club BS106TN</c:v>
                </c:pt>
                <c:pt idx="10">
                  <c:v>Greggs BS106AT</c:v>
                </c:pt>
                <c:pt idx="11">
                  <c:v>Regskebabs BS106AS</c:v>
                </c:pt>
                <c:pt idx="12">
                  <c:v>Greggs BS107DR</c:v>
                </c:pt>
                <c:pt idx="13">
                  <c:v>Cribbs Sports &amp; Social Club BS107TB</c:v>
                </c:pt>
                <c:pt idx="14">
                  <c:v>Southmead Rugby Football Club BS105PY</c:v>
                </c:pt>
                <c:pt idx="15">
                  <c:v>Treble Chance BS106AG</c:v>
                </c:pt>
                <c:pt idx="16">
                  <c:v>Henbury Old Boys Afc BS107AS</c:v>
                </c:pt>
                <c:pt idx="17">
                  <c:v>Pegasus BS106BQ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18.067799999999998</c:v>
                </c:pt>
                <c:pt idx="1">
                  <c:v>51.726700000000001</c:v>
                </c:pt>
                <c:pt idx="2">
                  <c:v>14.0387</c:v>
                </c:pt>
                <c:pt idx="3">
                  <c:v>8.5070999999999994</c:v>
                </c:pt>
                <c:pt idx="4">
                  <c:v>7.4229000000000003</c:v>
                </c:pt>
                <c:pt idx="5">
                  <c:v>14.150399999999999</c:v>
                </c:pt>
                <c:pt idx="6">
                  <c:v>15.464600000000001</c:v>
                </c:pt>
                <c:pt idx="7">
                  <c:v>18.3996</c:v>
                </c:pt>
                <c:pt idx="8">
                  <c:v>13.327400000000001</c:v>
                </c:pt>
                <c:pt idx="9">
                  <c:v>7.0346000000000002</c:v>
                </c:pt>
                <c:pt idx="10">
                  <c:v>5.4002999999999997</c:v>
                </c:pt>
                <c:pt idx="11">
                  <c:v>19.548300000000001</c:v>
                </c:pt>
                <c:pt idx="12">
                  <c:v>5.5471000000000004</c:v>
                </c:pt>
                <c:pt idx="13">
                  <c:v>7.7611999999999997</c:v>
                </c:pt>
                <c:pt idx="14">
                  <c:v>8.048</c:v>
                </c:pt>
                <c:pt idx="15">
                  <c:v>9.5226000000000006</c:v>
                </c:pt>
                <c:pt idx="16">
                  <c:v>5.7602000000000002</c:v>
                </c:pt>
                <c:pt idx="17">
                  <c:v>5.6006999999999998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85-4A83-8DDF-D30E1D89E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06/07/2026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BS107DR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Greggs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45.49%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Family Value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£7.42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Harwest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87.66%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Filton Abbey Wood(3.94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South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Bristol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BS107DW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Old Crow BS107DW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BS107AD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Henbury Arms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Blaise Inn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BS107QR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82.47%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41.13%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45 to 54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22.36%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Stonehouse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Greggs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28162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Old Crow BS107DW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Old Crow BS107DW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Old Crow BS107DW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Old Crow BS107DW,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Old Crow BS107DW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Old Crow BS107DW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Old Crow BS107DW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£1.75M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£1.75M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£11.30M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£232.60M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Old Crow BS107DW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Old Crow BS107DW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Old Crow BS107DW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Old Crow BS107DW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Old Crow BS107DW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12428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Old Crow BS107DW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11520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Old Crow BS107DW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Old Crow BS107DW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Old Crow BS107DW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Old Crow BS107DW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28162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1209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2026-07-06T12:53:27Z</dcterms:modified>
</cp:coreProperties>
</file>