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225-4874-BD25-69BCD1870257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9.4500000000000001E-2</c:v>
                </c:pt>
                <c:pt idx="1">
                  <c:v>9.1399999999999995E-2</c:v>
                </c:pt>
                <c:pt idx="2">
                  <c:v>9.4200000000000006E-2</c:v>
                </c:pt>
                <c:pt idx="3">
                  <c:v>0.1333</c:v>
                </c:pt>
                <c:pt idx="4">
                  <c:v>0.2001</c:v>
                </c:pt>
                <c:pt idx="5">
                  <c:v>0.20250000000000001</c:v>
                </c:pt>
                <c:pt idx="6">
                  <c:v>0.1837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25-4874-BD25-69BCD18702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Hare &amp; Hounds KT100JL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5.8900000000000001E-2</c:v>
                </c:pt>
                <c:pt idx="1">
                  <c:v>0.1065</c:v>
                </c:pt>
                <c:pt idx="2">
                  <c:v>0.1172</c:v>
                </c:pt>
                <c:pt idx="3">
                  <c:v>0.1188</c:v>
                </c:pt>
                <c:pt idx="4">
                  <c:v>0.17599999999999999</c:v>
                </c:pt>
                <c:pt idx="5">
                  <c:v>0.2298</c:v>
                </c:pt>
                <c:pt idx="6">
                  <c:v>0.19239999999999999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25-4874-BD25-69BCD1870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-3.56E-2</c:v>
                </c:pt>
                <c:pt idx="1">
                  <c:v>1.5100000000000001E-2</c:v>
                </c:pt>
                <c:pt idx="2">
                  <c:v>2.3E-2</c:v>
                </c:pt>
                <c:pt idx="3">
                  <c:v>-1.4500000000000001E-2</c:v>
                </c:pt>
                <c:pt idx="4">
                  <c:v>-2.41E-2</c:v>
                </c:pt>
                <c:pt idx="5">
                  <c:v>2.7300000000000001E-2</c:v>
                </c:pt>
                <c:pt idx="6">
                  <c:v>8.6999999999999994E-3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4B3-4255-A576-7170D7EF3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F52-4698-9730-5526B7CF5103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0.60470000000000002</c:v>
                </c:pt>
                <c:pt idx="1">
                  <c:v>0.2316</c:v>
                </c:pt>
                <c:pt idx="2">
                  <c:v>6.59E-2</c:v>
                </c:pt>
                <c:pt idx="3">
                  <c:v>4.4299999999999999E-2</c:v>
                </c:pt>
                <c:pt idx="4">
                  <c:v>5.3199999999999997E-2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52-4698-9730-5526B7CF51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Hare &amp; Hounds KT100JL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0.5171</c:v>
                </c:pt>
                <c:pt idx="1">
                  <c:v>0.28689999999999999</c:v>
                </c:pt>
                <c:pt idx="2">
                  <c:v>7.2099999999999997E-2</c:v>
                </c:pt>
                <c:pt idx="3">
                  <c:v>5.6000000000000001E-2</c:v>
                </c:pt>
                <c:pt idx="4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52-4698-9730-5526B7CF5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-8.7599999999999997E-2</c:v>
                </c:pt>
                <c:pt idx="1">
                  <c:v>5.5300000000000002E-2</c:v>
                </c:pt>
                <c:pt idx="2">
                  <c:v>6.1999999999999998E-3</c:v>
                </c:pt>
                <c:pt idx="3">
                  <c:v>1.17E-2</c:v>
                </c:pt>
                <c:pt idx="4">
                  <c:v>1.38E-2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142-4D45-9309-B38358D42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9EE-4BE0-BA86-65DCD6742C42}"/>
              </c:ext>
            </c:extLst>
          </c:dPt>
          <c:cat>
            <c:strRef>
              <c:f>'Sheet1'!$A$2:$A$14</c:f>
              <c:strCache>
                <c:ptCount val="13"/>
                <c:pt idx="0">
                  <c:v>Averna KT100JQ</c:v>
                </c:pt>
                <c:pt idx="1">
                  <c:v>Surbiton Golf Club KT91UG</c:v>
                </c:pt>
                <c:pt idx="2">
                  <c:v>Foley KT100LZ</c:v>
                </c:pt>
                <c:pt idx="3">
                  <c:v>Ume KT100NU</c:v>
                </c:pt>
                <c:pt idx="4">
                  <c:v>Rasoy KT100NU</c:v>
                </c:pt>
                <c:pt idx="5">
                  <c:v>Raz Kebab KT100NU</c:v>
                </c:pt>
                <c:pt idx="6">
                  <c:v>Laz Cafe Bistro KT100NU</c:v>
                </c:pt>
                <c:pt idx="7">
                  <c:v>Jose Pizarro The Swan KT109BS</c:v>
                </c:pt>
                <c:pt idx="8">
                  <c:v>Hare &amp; Hounds KT100JL</c:v>
                </c:pt>
                <c:pt idx="9">
                  <c:v>Griffin KT100HW</c:v>
                </c:pt>
                <c:pt idx="10">
                  <c:v>Coco Cafe KT100PD</c:v>
                </c:pt>
                <c:pt idx="11">
                  <c:v>Tiny Tea Tent KT109NU</c:v>
                </c:pt>
                <c:pt idx="12">
                  <c:v>Esher Cricket Club KT109NU</c:v>
                </c:pt>
              </c:strCache>
            </c:strRef>
          </c:cat>
          <c:val>
            <c:numRef>
              <c:f>'Sheet1'!$B$2:$B$14</c:f>
              <c:numCache>
                <c:formatCode>General</c:formatCode>
                <c:ptCount val="13"/>
                <c:pt idx="0">
                  <c:v>77.026700000000005</c:v>
                </c:pt>
                <c:pt idx="1">
                  <c:v>53.408000000000001</c:v>
                </c:pt>
                <c:pt idx="2">
                  <c:v>20.6234</c:v>
                </c:pt>
                <c:pt idx="3">
                  <c:v>46.887300000000003</c:v>
                </c:pt>
                <c:pt idx="4">
                  <c:v>50.555700000000002</c:v>
                </c:pt>
                <c:pt idx="5">
                  <c:v>13.634</c:v>
                </c:pt>
                <c:pt idx="6">
                  <c:v>8.7706</c:v>
                </c:pt>
                <c:pt idx="7">
                  <c:v>36.898099999999999</c:v>
                </c:pt>
                <c:pt idx="8">
                  <c:v>14.3749</c:v>
                </c:pt>
                <c:pt idx="9">
                  <c:v>10.9757</c:v>
                </c:pt>
                <c:pt idx="10">
                  <c:v>2.9525000000000001</c:v>
                </c:pt>
                <c:pt idx="11">
                  <c:v>7.2537000000000003</c:v>
                </c:pt>
                <c:pt idx="12">
                  <c:v>7.7089999999999996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EE-4BE0-BA86-65DCD6742C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'Sheet1'!$A$2:$A$14</c:f>
              <c:strCache>
                <c:ptCount val="13"/>
                <c:pt idx="0">
                  <c:v>Averna KT100JQ</c:v>
                </c:pt>
                <c:pt idx="1">
                  <c:v>Surbiton Golf Club KT91UG</c:v>
                </c:pt>
                <c:pt idx="2">
                  <c:v>Foley KT100LZ</c:v>
                </c:pt>
                <c:pt idx="3">
                  <c:v>Ume KT100NU</c:v>
                </c:pt>
                <c:pt idx="4">
                  <c:v>Rasoy KT100NU</c:v>
                </c:pt>
                <c:pt idx="5">
                  <c:v>Raz Kebab KT100NU</c:v>
                </c:pt>
                <c:pt idx="6">
                  <c:v>Laz Cafe Bistro KT100NU</c:v>
                </c:pt>
                <c:pt idx="7">
                  <c:v>Jose Pizarro The Swan KT109BS</c:v>
                </c:pt>
                <c:pt idx="8">
                  <c:v>Hare &amp; Hounds KT100JL</c:v>
                </c:pt>
                <c:pt idx="9">
                  <c:v>Griffin KT100HW</c:v>
                </c:pt>
                <c:pt idx="10">
                  <c:v>Coco Cafe KT100PD</c:v>
                </c:pt>
                <c:pt idx="11">
                  <c:v>Tiny Tea Tent KT109NU</c:v>
                </c:pt>
                <c:pt idx="12">
                  <c:v>Esher Cricket Club KT109NU</c:v>
                </c:pt>
              </c:strCache>
            </c:strRef>
          </c:cat>
          <c:val>
            <c:numRef>
              <c:f>'Sheet1'!$C$2:$C$14</c:f>
              <c:numCache>
                <c:formatCode>General</c:formatCode>
                <c:ptCount val="13"/>
                <c:pt idx="0">
                  <c:v>86.049599999999998</c:v>
                </c:pt>
                <c:pt idx="1">
                  <c:v>61.935699999999997</c:v>
                </c:pt>
                <c:pt idx="2">
                  <c:v>24.167899999999999</c:v>
                </c:pt>
                <c:pt idx="3">
                  <c:v>50.426400000000001</c:v>
                </c:pt>
                <c:pt idx="4">
                  <c:v>53.841900000000003</c:v>
                </c:pt>
                <c:pt idx="5">
                  <c:v>15.730700000000001</c:v>
                </c:pt>
                <c:pt idx="6">
                  <c:v>10.304</c:v>
                </c:pt>
                <c:pt idx="7">
                  <c:v>37.621200000000002</c:v>
                </c:pt>
                <c:pt idx="8">
                  <c:v>14.683199999999999</c:v>
                </c:pt>
                <c:pt idx="9">
                  <c:v>11.196199999999999</c:v>
                </c:pt>
                <c:pt idx="10">
                  <c:v>2.9196</c:v>
                </c:pt>
                <c:pt idx="11">
                  <c:v>6.8586</c:v>
                </c:pt>
                <c:pt idx="12">
                  <c:v>7.2432999999999996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EE-4BE0-BA86-65DCD6742C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Averna KT100JQ</c:v>
                </c:pt>
                <c:pt idx="1">
                  <c:v>Surbiton Golf Club KT91UG</c:v>
                </c:pt>
              </c:strCache>
            </c:strRef>
          </c:cat>
          <c:val>
            <c:numRef>
              <c:f>'Sheet1'!$D$2:$D$14</c:f>
              <c:numCache>
                <c:formatCode>General</c:formatCode>
                <c:ptCount val="13"/>
                <c:pt idx="0">
                  <c:v>9.0228999999999999</c:v>
                </c:pt>
                <c:pt idx="1">
                  <c:v>8.5276999999999994</c:v>
                </c:pt>
                <c:pt idx="2">
                  <c:v>3.5445000000000002</c:v>
                </c:pt>
                <c:pt idx="3">
                  <c:v>3.5390999999999999</c:v>
                </c:pt>
                <c:pt idx="4">
                  <c:v>3.2862</c:v>
                </c:pt>
                <c:pt idx="5">
                  <c:v>2.0966999999999998</c:v>
                </c:pt>
                <c:pt idx="6">
                  <c:v>1.5334000000000001</c:v>
                </c:pt>
                <c:pt idx="7">
                  <c:v>0.72309999999999997</c:v>
                </c:pt>
                <c:pt idx="8">
                  <c:v>0.30830000000000002</c:v>
                </c:pt>
                <c:pt idx="9">
                  <c:v>0.2205</c:v>
                </c:pt>
                <c:pt idx="10">
                  <c:v>-3.2899999999999999E-2</c:v>
                </c:pt>
                <c:pt idx="11">
                  <c:v>-0.39510000000000001</c:v>
                </c:pt>
                <c:pt idx="12">
                  <c:v>-0.4657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3AB-4691-930E-4D4D9ED688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171-4156-993E-1B20C12C396E}"/>
              </c:ext>
            </c:extLst>
          </c:dPt>
          <c:cat>
            <c:strRef>
              <c:f>'Sheet1'!$A$2:$A$21</c:f>
              <c:strCache>
                <c:ptCount val="20"/>
                <c:pt idx="0">
                  <c:v>Foley KT100LZ</c:v>
                </c:pt>
                <c:pt idx="1">
                  <c:v>Surbiton Golf Club KT91UG</c:v>
                </c:pt>
                <c:pt idx="2">
                  <c:v>Averna KT100JQ</c:v>
                </c:pt>
                <c:pt idx="3">
                  <c:v>Claygate Averna KT100JQ</c:v>
                </c:pt>
                <c:pt idx="4">
                  <c:v>Zeitoun Claygate KT100JQ</c:v>
                </c:pt>
                <c:pt idx="5">
                  <c:v>Claygate Kebab KT100NU</c:v>
                </c:pt>
                <c:pt idx="6">
                  <c:v>Zeitoun Restaurant KT100JQ</c:v>
                </c:pt>
                <c:pt idx="7">
                  <c:v>Winter Warmers KT100HW</c:v>
                </c:pt>
                <c:pt idx="8">
                  <c:v>Friends Of Cob KT100EL</c:v>
                </c:pt>
                <c:pt idx="9">
                  <c:v>Coco Cafe KT100PD</c:v>
                </c:pt>
                <c:pt idx="10">
                  <c:v>Happy Hill Kitchen KT100EW</c:v>
                </c:pt>
                <c:pt idx="11">
                  <c:v>Ume KT100NU</c:v>
                </c:pt>
                <c:pt idx="12">
                  <c:v>Esher Cricket Club KT109NU</c:v>
                </c:pt>
                <c:pt idx="13">
                  <c:v>Laz Cafe Bistro KT100NU</c:v>
                </c:pt>
                <c:pt idx="14">
                  <c:v>Rasoy KT100NU</c:v>
                </c:pt>
                <c:pt idx="15">
                  <c:v>Tiny Tea Tent KT109NU</c:v>
                </c:pt>
                <c:pt idx="16">
                  <c:v>Raz Kebab KT100NU</c:v>
                </c:pt>
                <c:pt idx="17">
                  <c:v>Griffin KT100HW</c:v>
                </c:pt>
                <c:pt idx="18">
                  <c:v>Hare &amp; Hounds KT100JL</c:v>
                </c:pt>
                <c:pt idx="19">
                  <c:v>Jose Pizarro The Swan KT109BS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0.17280000000000001</c:v>
                </c:pt>
                <c:pt idx="1">
                  <c:v>0.14549999999999999</c:v>
                </c:pt>
                <c:pt idx="2">
                  <c:v>4.5999999999999999E-2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1.4E-3</c:v>
                </c:pt>
                <c:pt idx="10">
                  <c:v>0</c:v>
                </c:pt>
                <c:pt idx="11">
                  <c:v>7.9000000000000008E-3</c:v>
                </c:pt>
                <c:pt idx="12">
                  <c:v>8.2000000000000007E-3</c:v>
                </c:pt>
                <c:pt idx="13">
                  <c:v>6.2100000000000002E-2</c:v>
                </c:pt>
                <c:pt idx="14">
                  <c:v>4.4699999999999997E-2</c:v>
                </c:pt>
                <c:pt idx="15">
                  <c:v>1.15E-2</c:v>
                </c:pt>
                <c:pt idx="16">
                  <c:v>1.6400000000000001E-2</c:v>
                </c:pt>
                <c:pt idx="17">
                  <c:v>9.1999999999999998E-2</c:v>
                </c:pt>
                <c:pt idx="18">
                  <c:v>0.1802</c:v>
                </c:pt>
                <c:pt idx="19">
                  <c:v>0.21079999999999999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71-4156-993E-1B20C12C39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Foley KT100LZ</c:v>
                </c:pt>
                <c:pt idx="1">
                  <c:v>Surbiton Golf Club KT91UG</c:v>
                </c:pt>
                <c:pt idx="2">
                  <c:v>Averna KT100JQ</c:v>
                </c:pt>
                <c:pt idx="3">
                  <c:v>Claygate Averna KT100JQ</c:v>
                </c:pt>
                <c:pt idx="4">
                  <c:v>Zeitoun Claygate KT100JQ</c:v>
                </c:pt>
                <c:pt idx="5">
                  <c:v>Claygate Kebab KT100NU</c:v>
                </c:pt>
                <c:pt idx="6">
                  <c:v>Zeitoun Restaurant KT100JQ</c:v>
                </c:pt>
                <c:pt idx="7">
                  <c:v>Winter Warmers KT100HW</c:v>
                </c:pt>
                <c:pt idx="8">
                  <c:v>Friends Of Cob KT100EL</c:v>
                </c:pt>
                <c:pt idx="9">
                  <c:v>Coco Cafe KT100PD</c:v>
                </c:pt>
                <c:pt idx="10">
                  <c:v>Happy Hill Kitchen KT100EW</c:v>
                </c:pt>
                <c:pt idx="11">
                  <c:v>Ume KT100NU</c:v>
                </c:pt>
                <c:pt idx="12">
                  <c:v>Esher Cricket Club KT109NU</c:v>
                </c:pt>
                <c:pt idx="13">
                  <c:v>Laz Cafe Bistro KT100NU</c:v>
                </c:pt>
                <c:pt idx="14">
                  <c:v>Rasoy KT100NU</c:v>
                </c:pt>
                <c:pt idx="15">
                  <c:v>Tiny Tea Tent KT109NU</c:v>
                </c:pt>
                <c:pt idx="16">
                  <c:v>Raz Kebab KT100NU</c:v>
                </c:pt>
                <c:pt idx="17">
                  <c:v>Griffin KT100HW</c:v>
                </c:pt>
                <c:pt idx="18">
                  <c:v>Hare &amp; Hounds KT100JL</c:v>
                </c:pt>
                <c:pt idx="19">
                  <c:v>Jose Pizarro The Swan KT109BS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0.21360000000000001</c:v>
                </c:pt>
                <c:pt idx="1">
                  <c:v>0.17230000000000001</c:v>
                </c:pt>
                <c:pt idx="2">
                  <c:v>6.7500000000000004E-2</c:v>
                </c:pt>
                <c:pt idx="3">
                  <c:v>1.9E-2</c:v>
                </c:pt>
                <c:pt idx="4">
                  <c:v>1.9E-2</c:v>
                </c:pt>
                <c:pt idx="5">
                  <c:v>5.1999999999999998E-3</c:v>
                </c:pt>
                <c:pt idx="6">
                  <c:v>4.8999999999999998E-3</c:v>
                </c:pt>
                <c:pt idx="7">
                  <c:v>4.4000000000000003E-3</c:v>
                </c:pt>
                <c:pt idx="8">
                  <c:v>3.0999999999999999E-3</c:v>
                </c:pt>
                <c:pt idx="9">
                  <c:v>4.1999999999999997E-3</c:v>
                </c:pt>
                <c:pt idx="10">
                  <c:v>8.9999999999999998E-4</c:v>
                </c:pt>
                <c:pt idx="11">
                  <c:v>6.8999999999999999E-3</c:v>
                </c:pt>
                <c:pt idx="12">
                  <c:v>6.1999999999999998E-3</c:v>
                </c:pt>
                <c:pt idx="13">
                  <c:v>5.91E-2</c:v>
                </c:pt>
                <c:pt idx="14">
                  <c:v>3.9100000000000003E-2</c:v>
                </c:pt>
                <c:pt idx="15">
                  <c:v>5.4999999999999997E-3</c:v>
                </c:pt>
                <c:pt idx="16">
                  <c:v>2.0000000000000001E-4</c:v>
                </c:pt>
                <c:pt idx="17">
                  <c:v>7.0300000000000001E-2</c:v>
                </c:pt>
                <c:pt idx="18">
                  <c:v>0.1361</c:v>
                </c:pt>
                <c:pt idx="19">
                  <c:v>0.16139999999999999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71-4156-993E-1B20C12C3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Foley KT100LZ</c:v>
                </c:pt>
                <c:pt idx="1">
                  <c:v>Surbiton Golf Club KT91UG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4.0800000000000003E-2</c:v>
                </c:pt>
                <c:pt idx="1">
                  <c:v>2.6800000000000001E-2</c:v>
                </c:pt>
                <c:pt idx="2">
                  <c:v>2.1499999999999998E-2</c:v>
                </c:pt>
                <c:pt idx="3">
                  <c:v>1.9E-2</c:v>
                </c:pt>
                <c:pt idx="4">
                  <c:v>1.9E-2</c:v>
                </c:pt>
                <c:pt idx="5">
                  <c:v>5.1999999999999998E-3</c:v>
                </c:pt>
                <c:pt idx="6">
                  <c:v>4.8999999999999998E-3</c:v>
                </c:pt>
                <c:pt idx="7">
                  <c:v>4.4000000000000003E-3</c:v>
                </c:pt>
                <c:pt idx="8">
                  <c:v>3.0999999999999999E-3</c:v>
                </c:pt>
                <c:pt idx="9">
                  <c:v>2.8E-3</c:v>
                </c:pt>
                <c:pt idx="10">
                  <c:v>8.9999999999999998E-4</c:v>
                </c:pt>
                <c:pt idx="11">
                  <c:v>-1E-3</c:v>
                </c:pt>
                <c:pt idx="12">
                  <c:v>-2E-3</c:v>
                </c:pt>
                <c:pt idx="13">
                  <c:v>-3.0000000000000001E-3</c:v>
                </c:pt>
                <c:pt idx="14">
                  <c:v>-5.5999999999999999E-3</c:v>
                </c:pt>
                <c:pt idx="15">
                  <c:v>-6.0000000000000001E-3</c:v>
                </c:pt>
                <c:pt idx="16">
                  <c:v>-1.6199999999999999E-2</c:v>
                </c:pt>
                <c:pt idx="17">
                  <c:v>-2.1700000000000001E-2</c:v>
                </c:pt>
                <c:pt idx="18">
                  <c:v>-4.41E-2</c:v>
                </c:pt>
                <c:pt idx="19">
                  <c:v>-4.9399999999999999E-2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E26-45B4-8E03-356D8B85F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9E5-4360-BE10-F927B9F121CF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7.7000000000000002E-3</c:v>
                </c:pt>
                <c:pt idx="1">
                  <c:v>6.6799999999999998E-2</c:v>
                </c:pt>
                <c:pt idx="2">
                  <c:v>0.1825</c:v>
                </c:pt>
                <c:pt idx="3">
                  <c:v>0.25469999999999998</c:v>
                </c:pt>
                <c:pt idx="4">
                  <c:v>0.23580000000000001</c:v>
                </c:pt>
                <c:pt idx="5">
                  <c:v>0.17330000000000001</c:v>
                </c:pt>
                <c:pt idx="6">
                  <c:v>7.8799999999999995E-2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E5-4360-BE10-F927B9F121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Hare &amp; Hounds KT100JL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1.7899999999999999E-2</c:v>
                </c:pt>
                <c:pt idx="1">
                  <c:v>3.27E-2</c:v>
                </c:pt>
                <c:pt idx="2">
                  <c:v>0.22389999999999999</c:v>
                </c:pt>
                <c:pt idx="3">
                  <c:v>0.21249999999999999</c:v>
                </c:pt>
                <c:pt idx="4">
                  <c:v>0.27179999999999999</c:v>
                </c:pt>
                <c:pt idx="5">
                  <c:v>0.12470000000000001</c:v>
                </c:pt>
                <c:pt idx="6">
                  <c:v>0.11609999999999999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E5-4360-BE10-F927B9F12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1.0200000000000001E-2</c:v>
                </c:pt>
                <c:pt idx="1">
                  <c:v>-3.4099999999999998E-2</c:v>
                </c:pt>
                <c:pt idx="2">
                  <c:v>4.1399999999999999E-2</c:v>
                </c:pt>
                <c:pt idx="3">
                  <c:v>-4.2200000000000001E-2</c:v>
                </c:pt>
                <c:pt idx="4">
                  <c:v>3.5999999999999997E-2</c:v>
                </c:pt>
                <c:pt idx="5">
                  <c:v>-4.8599999999999997E-2</c:v>
                </c:pt>
                <c:pt idx="6">
                  <c:v>3.73E-2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631-4F19-8789-44F32F3DA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C50-44CC-971E-475F428889F1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0.70809999999999995</c:v>
                </c:pt>
                <c:pt idx="1">
                  <c:v>0.2495</c:v>
                </c:pt>
                <c:pt idx="2">
                  <c:v>4.2299999999999997E-2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50-44CC-971E-475F428889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Hare &amp; Hounds KT100JL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0.68799999999999994</c:v>
                </c:pt>
                <c:pt idx="1">
                  <c:v>0.28089999999999998</c:v>
                </c:pt>
                <c:pt idx="2">
                  <c:v>3.09E-2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50-44CC-971E-475F42888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-2.01E-2</c:v>
                </c:pt>
                <c:pt idx="1">
                  <c:v>3.1399999999999997E-2</c:v>
                </c:pt>
                <c:pt idx="2">
                  <c:v>-1.14E-2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17F-4B0F-9C0D-8EFB4BED1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205-45D6-831B-DF431A1C4514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0.3322</c:v>
                </c:pt>
                <c:pt idx="1">
                  <c:v>0.66769999999999996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05-45D6-831B-DF431A1C45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Hare &amp; Hounds KT100JL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0.35360000000000003</c:v>
                </c:pt>
                <c:pt idx="1">
                  <c:v>0.64629999999999999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05-45D6-831B-DF431A1C4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2.1399999999999999E-2</c:v>
                </c:pt>
                <c:pt idx="1">
                  <c:v>-2.1399999999999999E-2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EF5-4332-910D-D1D8E0702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7EF-4A41-A944-9A6A6CEA45BA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5.6399999999999999E-2</c:v>
                </c:pt>
                <c:pt idx="1">
                  <c:v>1.67E-2</c:v>
                </c:pt>
                <c:pt idx="2">
                  <c:v>9.9599999999999994E-2</c:v>
                </c:pt>
                <c:pt idx="3">
                  <c:v>4.7699999999999999E-2</c:v>
                </c:pt>
                <c:pt idx="4">
                  <c:v>0.1323</c:v>
                </c:pt>
                <c:pt idx="5">
                  <c:v>3.1399999999999997E-2</c:v>
                </c:pt>
                <c:pt idx="6">
                  <c:v>3.9E-2</c:v>
                </c:pt>
                <c:pt idx="7">
                  <c:v>0.57650000000000001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EF-4A41-A944-9A6A6CEA45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Hare &amp; Hounds KT100JL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7.6799999999999993E-2</c:v>
                </c:pt>
                <c:pt idx="1">
                  <c:v>1.32E-2</c:v>
                </c:pt>
                <c:pt idx="2">
                  <c:v>0.1459</c:v>
                </c:pt>
                <c:pt idx="3">
                  <c:v>0.21820000000000001</c:v>
                </c:pt>
                <c:pt idx="4">
                  <c:v>0.1444</c:v>
                </c:pt>
                <c:pt idx="5">
                  <c:v>2.98E-2</c:v>
                </c:pt>
                <c:pt idx="6">
                  <c:v>0.13239999999999999</c:v>
                </c:pt>
                <c:pt idx="7">
                  <c:v>0.2389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EF-4A41-A944-9A6A6CEA4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2.0400000000000001E-2</c:v>
                </c:pt>
                <c:pt idx="1">
                  <c:v>-3.5000000000000001E-3</c:v>
                </c:pt>
                <c:pt idx="2">
                  <c:v>4.6300000000000001E-2</c:v>
                </c:pt>
                <c:pt idx="3">
                  <c:v>0.17050000000000001</c:v>
                </c:pt>
                <c:pt idx="4">
                  <c:v>1.21E-2</c:v>
                </c:pt>
                <c:pt idx="5">
                  <c:v>-1.6000000000000001E-3</c:v>
                </c:pt>
                <c:pt idx="6">
                  <c:v>9.3399999999999997E-2</c:v>
                </c:pt>
                <c:pt idx="7">
                  <c:v>-0.33760000000000001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223-4270-9D02-F82257EF4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0A4-40B3-9C0A-12B71C3C3D63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0.37359999999999999</c:v>
                </c:pt>
                <c:pt idx="1">
                  <c:v>0.26979999999999998</c:v>
                </c:pt>
                <c:pt idx="2">
                  <c:v>0.1002</c:v>
                </c:pt>
                <c:pt idx="3">
                  <c:v>7.2099999999999997E-2</c:v>
                </c:pt>
                <c:pt idx="4">
                  <c:v>6.3E-2</c:v>
                </c:pt>
                <c:pt idx="5">
                  <c:v>3.7999999999999999E-2</c:v>
                </c:pt>
                <c:pt idx="6">
                  <c:v>8.2900000000000001E-2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4-40B3-9C0A-12B71C3C3D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Hare &amp; Hounds KT100JL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0.55459999999999998</c:v>
                </c:pt>
                <c:pt idx="1">
                  <c:v>0.16569999999999999</c:v>
                </c:pt>
                <c:pt idx="2">
                  <c:v>7.6100000000000001E-2</c:v>
                </c:pt>
                <c:pt idx="3">
                  <c:v>5.8299999999999998E-2</c:v>
                </c:pt>
                <c:pt idx="4">
                  <c:v>3.78E-2</c:v>
                </c:pt>
                <c:pt idx="5">
                  <c:v>3.0200000000000001E-2</c:v>
                </c:pt>
                <c:pt idx="6">
                  <c:v>7.6999999999999999E-2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A4-40B3-9C0A-12B71C3C3D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0.18099999999999999</c:v>
                </c:pt>
                <c:pt idx="1">
                  <c:v>-0.1041</c:v>
                </c:pt>
                <c:pt idx="2">
                  <c:v>-2.41E-2</c:v>
                </c:pt>
                <c:pt idx="3">
                  <c:v>-1.38E-2</c:v>
                </c:pt>
                <c:pt idx="4">
                  <c:v>-2.52E-2</c:v>
                </c:pt>
                <c:pt idx="5">
                  <c:v>-7.7999999999999996E-3</c:v>
                </c:pt>
                <c:pt idx="6">
                  <c:v>-5.8999999999999999E-3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151-4019-9D18-D9BC3BB33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Hare &amp; Hounds KT100JL</c:v>
                </c:pt>
                <c:pt idx="1">
                  <c:v>Foley KT100LZ</c:v>
                </c:pt>
                <c:pt idx="2">
                  <c:v>Griffin KT100HW</c:v>
                </c:pt>
                <c:pt idx="3">
                  <c:v>Jose Pizarro The Swan KT109BS</c:v>
                </c:pt>
                <c:pt idx="4">
                  <c:v>Surbiton Golf Club KT91UG</c:v>
                </c:pt>
                <c:pt idx="5">
                  <c:v>Averna KT100JQ</c:v>
                </c:pt>
                <c:pt idx="6">
                  <c:v>Laz Cafe Bistro KT100NU</c:v>
                </c:pt>
                <c:pt idx="7">
                  <c:v>Rasoy KT100NU</c:v>
                </c:pt>
                <c:pt idx="8">
                  <c:v>Claygate Averna KT100JQ</c:v>
                </c:pt>
                <c:pt idx="9">
                  <c:v>Zeitoun Claygate KT100JQ</c:v>
                </c:pt>
                <c:pt idx="10">
                  <c:v>Zeitoun Restaurant KT100JQ</c:v>
                </c:pt>
                <c:pt idx="11">
                  <c:v>Ume KT100NU</c:v>
                </c:pt>
                <c:pt idx="12">
                  <c:v>Claygate Kebab KT100NU</c:v>
                </c:pt>
                <c:pt idx="13">
                  <c:v>Coco Cafe KT100PD</c:v>
                </c:pt>
                <c:pt idx="14">
                  <c:v>Esher Cricket Club KT109NU</c:v>
                </c:pt>
                <c:pt idx="15">
                  <c:v>Happy Hill Kitchen KT100EW</c:v>
                </c:pt>
                <c:pt idx="16">
                  <c:v>Raz Kebab KT100NU</c:v>
                </c:pt>
                <c:pt idx="17">
                  <c:v>Friends Of Cob KT100EL</c:v>
                </c:pt>
                <c:pt idx="18">
                  <c:v>Tiny Tea Tent KT109NU</c:v>
                </c:pt>
                <c:pt idx="19">
                  <c:v>Winter Warmers KT100HW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0.32779999999999998</c:v>
                </c:pt>
                <c:pt idx="1">
                  <c:v>0.18310000000000001</c:v>
                </c:pt>
                <c:pt idx="2">
                  <c:v>0.1338</c:v>
                </c:pt>
                <c:pt idx="3">
                  <c:v>7.5399999999999995E-2</c:v>
                </c:pt>
                <c:pt idx="4">
                  <c:v>6.4100000000000004E-2</c:v>
                </c:pt>
                <c:pt idx="5">
                  <c:v>6.3500000000000001E-2</c:v>
                </c:pt>
                <c:pt idx="6">
                  <c:v>4.9599999999999998E-2</c:v>
                </c:pt>
                <c:pt idx="7">
                  <c:v>4.4600000000000001E-2</c:v>
                </c:pt>
                <c:pt idx="8">
                  <c:v>1.54E-2</c:v>
                </c:pt>
                <c:pt idx="9">
                  <c:v>1.52E-2</c:v>
                </c:pt>
                <c:pt idx="10">
                  <c:v>7.4000000000000003E-3</c:v>
                </c:pt>
                <c:pt idx="11">
                  <c:v>6.6E-3</c:v>
                </c:pt>
                <c:pt idx="12">
                  <c:v>5.0000000000000001E-3</c:v>
                </c:pt>
                <c:pt idx="13">
                  <c:v>4.4999999999999997E-3</c:v>
                </c:pt>
                <c:pt idx="14">
                  <c:v>1.9E-3</c:v>
                </c:pt>
                <c:pt idx="15">
                  <c:v>4.0000000000000002E-4</c:v>
                </c:pt>
                <c:pt idx="16">
                  <c:v>2.9999999999999997E-4</c:v>
                </c:pt>
                <c:pt idx="17">
                  <c:v>2.0000000000000001E-4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F-4820-8BD5-A854CFEF4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70B-4759-BA39-EE8D8F9D8AEE}"/>
              </c:ext>
            </c:extLst>
          </c:dPt>
          <c:cat>
            <c:strRef>
              <c:f>'Sheet1'!$A$2:$A$21</c:f>
              <c:strCache>
                <c:ptCount val="20"/>
                <c:pt idx="0">
                  <c:v>Foley KT100LZ</c:v>
                </c:pt>
                <c:pt idx="1">
                  <c:v>Averna KT100JQ</c:v>
                </c:pt>
                <c:pt idx="2">
                  <c:v>Claygate Averna KT100JQ</c:v>
                </c:pt>
                <c:pt idx="3">
                  <c:v>Surbiton Golf Club KT91UG</c:v>
                </c:pt>
                <c:pt idx="4">
                  <c:v>Zeitoun Claygate KT100JQ</c:v>
                </c:pt>
                <c:pt idx="5">
                  <c:v>Zeitoun Restaurant KT100JQ</c:v>
                </c:pt>
                <c:pt idx="6">
                  <c:v>Claygate Kebab KT100NU</c:v>
                </c:pt>
                <c:pt idx="7">
                  <c:v>Coco Cafe KT100PD</c:v>
                </c:pt>
                <c:pt idx="8">
                  <c:v>Laz Cafe Bistro KT100NU</c:v>
                </c:pt>
                <c:pt idx="9">
                  <c:v>Ume KT100NU</c:v>
                </c:pt>
                <c:pt idx="10">
                  <c:v>Happy Hill Kitchen KT100EW</c:v>
                </c:pt>
                <c:pt idx="11">
                  <c:v>Friends Of Cob KT100EL</c:v>
                </c:pt>
                <c:pt idx="12">
                  <c:v>Tiny Tea Tent KT109NU</c:v>
                </c:pt>
                <c:pt idx="13">
                  <c:v>Winter Warmers KT100HW</c:v>
                </c:pt>
                <c:pt idx="14">
                  <c:v>Esher Cricket Club KT109NU</c:v>
                </c:pt>
                <c:pt idx="15">
                  <c:v>Jose Pizarro The Swan KT109BS</c:v>
                </c:pt>
                <c:pt idx="16">
                  <c:v>Rasoy KT100NU</c:v>
                </c:pt>
                <c:pt idx="17">
                  <c:v>Raz Kebab KT100NU</c:v>
                </c:pt>
                <c:pt idx="18">
                  <c:v>Griffin KT100HW</c:v>
                </c:pt>
                <c:pt idx="19">
                  <c:v>Hare &amp; Hounds KT100JL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0.15709999999999999</c:v>
                </c:pt>
                <c:pt idx="1">
                  <c:v>3.8300000000000001E-2</c:v>
                </c:pt>
                <c:pt idx="2">
                  <c:v>0</c:v>
                </c:pt>
                <c:pt idx="3">
                  <c:v>7.1300000000000002E-2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1.6000000000000001E-3</c:v>
                </c:pt>
                <c:pt idx="8">
                  <c:v>5.04E-2</c:v>
                </c:pt>
                <c:pt idx="9">
                  <c:v>6.3E-3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4.1999999999999997E-3</c:v>
                </c:pt>
                <c:pt idx="15">
                  <c:v>9.4E-2</c:v>
                </c:pt>
                <c:pt idx="16">
                  <c:v>5.45E-2</c:v>
                </c:pt>
                <c:pt idx="17">
                  <c:v>1.7000000000000001E-2</c:v>
                </c:pt>
                <c:pt idx="18">
                  <c:v>0.15179999999999999</c:v>
                </c:pt>
                <c:pt idx="19">
                  <c:v>0.3528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0B-4759-BA39-EE8D8F9D8A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Foley KT100LZ</c:v>
                </c:pt>
                <c:pt idx="1">
                  <c:v>Averna KT100JQ</c:v>
                </c:pt>
                <c:pt idx="2">
                  <c:v>Claygate Averna KT100JQ</c:v>
                </c:pt>
                <c:pt idx="3">
                  <c:v>Surbiton Golf Club KT91UG</c:v>
                </c:pt>
                <c:pt idx="4">
                  <c:v>Zeitoun Claygate KT100JQ</c:v>
                </c:pt>
                <c:pt idx="5">
                  <c:v>Zeitoun Restaurant KT100JQ</c:v>
                </c:pt>
                <c:pt idx="6">
                  <c:v>Claygate Kebab KT100NU</c:v>
                </c:pt>
                <c:pt idx="7">
                  <c:v>Coco Cafe KT100PD</c:v>
                </c:pt>
                <c:pt idx="8">
                  <c:v>Laz Cafe Bistro KT100NU</c:v>
                </c:pt>
                <c:pt idx="9">
                  <c:v>Ume KT100NU</c:v>
                </c:pt>
                <c:pt idx="10">
                  <c:v>Happy Hill Kitchen KT100EW</c:v>
                </c:pt>
                <c:pt idx="11">
                  <c:v>Friends Of Cob KT100EL</c:v>
                </c:pt>
                <c:pt idx="12">
                  <c:v>Tiny Tea Tent KT109NU</c:v>
                </c:pt>
                <c:pt idx="13">
                  <c:v>Winter Warmers KT100HW</c:v>
                </c:pt>
                <c:pt idx="14">
                  <c:v>Esher Cricket Club KT109NU</c:v>
                </c:pt>
                <c:pt idx="15">
                  <c:v>Jose Pizarro The Swan KT109BS</c:v>
                </c:pt>
                <c:pt idx="16">
                  <c:v>Rasoy KT100NU</c:v>
                </c:pt>
                <c:pt idx="17">
                  <c:v>Raz Kebab KT100NU</c:v>
                </c:pt>
                <c:pt idx="18">
                  <c:v>Griffin KT100HW</c:v>
                </c:pt>
                <c:pt idx="19">
                  <c:v>Hare &amp; Hounds KT100JL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0.19439999999999999</c:v>
                </c:pt>
                <c:pt idx="1">
                  <c:v>6.7299999999999999E-2</c:v>
                </c:pt>
                <c:pt idx="2">
                  <c:v>2.2200000000000001E-2</c:v>
                </c:pt>
                <c:pt idx="3">
                  <c:v>8.7800000000000003E-2</c:v>
                </c:pt>
                <c:pt idx="4">
                  <c:v>1.4800000000000001E-2</c:v>
                </c:pt>
                <c:pt idx="5">
                  <c:v>6.7000000000000002E-3</c:v>
                </c:pt>
                <c:pt idx="6">
                  <c:v>5.0000000000000001E-3</c:v>
                </c:pt>
                <c:pt idx="7">
                  <c:v>4.4999999999999997E-3</c:v>
                </c:pt>
                <c:pt idx="8">
                  <c:v>5.1499999999999997E-2</c:v>
                </c:pt>
                <c:pt idx="9">
                  <c:v>6.7999999999999996E-3</c:v>
                </c:pt>
                <c:pt idx="10">
                  <c:v>4.0000000000000002E-4</c:v>
                </c:pt>
                <c:pt idx="11">
                  <c:v>4.0000000000000002E-4</c:v>
                </c:pt>
                <c:pt idx="12">
                  <c:v>0</c:v>
                </c:pt>
                <c:pt idx="13">
                  <c:v>0</c:v>
                </c:pt>
                <c:pt idx="14">
                  <c:v>2.8E-3</c:v>
                </c:pt>
                <c:pt idx="15">
                  <c:v>8.4400000000000003E-2</c:v>
                </c:pt>
                <c:pt idx="16">
                  <c:v>4.4499999999999998E-2</c:v>
                </c:pt>
                <c:pt idx="17">
                  <c:v>2.9999999999999997E-4</c:v>
                </c:pt>
                <c:pt idx="18">
                  <c:v>0.1242</c:v>
                </c:pt>
                <c:pt idx="19">
                  <c:v>0.28110000000000002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0B-4759-BA39-EE8D8F9D8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Foley KT100LZ</c:v>
                </c:pt>
                <c:pt idx="1">
                  <c:v>Averna KT100JQ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3.73E-2</c:v>
                </c:pt>
                <c:pt idx="1">
                  <c:v>2.9000000000000001E-2</c:v>
                </c:pt>
                <c:pt idx="2">
                  <c:v>2.2200000000000001E-2</c:v>
                </c:pt>
                <c:pt idx="3">
                  <c:v>1.6500000000000001E-2</c:v>
                </c:pt>
                <c:pt idx="4">
                  <c:v>1.4800000000000001E-2</c:v>
                </c:pt>
                <c:pt idx="5">
                  <c:v>6.7000000000000002E-3</c:v>
                </c:pt>
                <c:pt idx="6">
                  <c:v>5.0000000000000001E-3</c:v>
                </c:pt>
                <c:pt idx="7">
                  <c:v>2.8999999999999998E-3</c:v>
                </c:pt>
                <c:pt idx="8">
                  <c:v>1.1000000000000001E-3</c:v>
                </c:pt>
                <c:pt idx="9">
                  <c:v>5.0000000000000001E-4</c:v>
                </c:pt>
                <c:pt idx="10">
                  <c:v>4.0000000000000002E-4</c:v>
                </c:pt>
                <c:pt idx="11">
                  <c:v>4.0000000000000002E-4</c:v>
                </c:pt>
                <c:pt idx="12">
                  <c:v>0</c:v>
                </c:pt>
                <c:pt idx="13">
                  <c:v>0</c:v>
                </c:pt>
                <c:pt idx="14">
                  <c:v>-1.4E-3</c:v>
                </c:pt>
                <c:pt idx="15">
                  <c:v>-9.5999999999999992E-3</c:v>
                </c:pt>
                <c:pt idx="16">
                  <c:v>-0.01</c:v>
                </c:pt>
                <c:pt idx="17">
                  <c:v>-1.67E-2</c:v>
                </c:pt>
                <c:pt idx="18">
                  <c:v>-2.76E-2</c:v>
                </c:pt>
                <c:pt idx="19">
                  <c:v>-7.17E-2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82B-477F-98B4-CA2D8EDA1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KT109BS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Jose Pizarro The Swan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38.74%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Flourishing Society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£14.68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64.64%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Claygate(0.65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major conurbation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South East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Slough and Heathrow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KT100JL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Laine Pub Company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8669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Hare &amp; Hounds KT100JL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KT100LZ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Foley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Griffin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KT100HW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High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68.81%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27.18%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55 to 64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22.99%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Youngs Managed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Pub / Bar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Pub / Bar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6964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8415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1373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Hare &amp; Hounds KT100JL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Hare &amp; Hounds KT100JL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8415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1373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Hare &amp; Hounds KT100JL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Hare &amp; Hounds KT100JL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8415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1373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1373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Hare &amp; Hounds KT100JL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1373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Hare &amp; Hounds KT100JL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Hare &amp; Hounds KT100JL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4282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669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Hare &amp; Hounds KT100JL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Hare &amp; Hounds KT100JL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4054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Hare &amp; Hounds KT100JL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Hare &amp; Hounds KT100JL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4169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Hare &amp; Hounds KT100JL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Hare &amp; Hounds KT100JL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8415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1373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Hare &amp; Hounds KT100JL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Hare &amp; Hounds KT100JL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4161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Hare &amp; Hounds KT100JL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Hare &amp; Hounds KT100JL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653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Hare &amp; Hounds KT100JL,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Hare &amp; Hounds KT100JL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1373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Hare &amp; Hounds KT100JL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1373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Hare &amp; Hounds KT100JL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Hare &amp; Hounds KT100JL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£1.97M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£4.41M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£8.11M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£119.65M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1248</Words>
  <Characters>0</Characters>
  <Application>Microsoft Office PowerPoint</Application>
  <PresentationFormat>Widescreen</PresentationFormat>
  <Lines>0</Lines>
  <Paragraphs>447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2026-08-12T15:14:29Z</dcterms:modified>
</cp:coreProperties>
</file>