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olors9.xml" ContentType="application/vnd.ms-office.chartcolorstyle+xml"/>
  <Override PartName="/ppt/charts/style9.xml" ContentType="application/vnd.ms-office.chartstyle+xml"/>
  <Override PartName="/ppt/charts/chart9.xml" ContentType="application/vnd.openxmlformats-officedocument.drawingml.chart+xml"/>
  <Override PartName="/ppt/charts/colors10.xml" ContentType="application/vnd.ms-office.chartcolorstyle+xml"/>
  <Override PartName="/ppt/charts/style10.xml" ContentType="application/vnd.ms-office.chart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olors13.xml" ContentType="application/vnd.ms-office.chartcolorstyle+xml"/>
  <Override PartName="/ppt/charts/style13.xml" ContentType="application/vnd.ms-office.chartstyle+xml"/>
  <Override PartName="/ppt/charts/chart13.xml" ContentType="application/vnd.openxmlformats-officedocument.drawingml.chart+xml"/>
  <Override PartName="/ppt/charts/colors14.xml" ContentType="application/vnd.ms-office.chartcolorstyle+xml"/>
  <Override PartName="/ppt/charts/style14.xml" ContentType="application/vnd.ms-office.chart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olors17.xml" ContentType="application/vnd.ms-office.chartcolorstyle+xml"/>
  <Override PartName="/ppt/charts/style17.xml" ContentType="application/vnd.ms-office.chartstyle+xml"/>
  <Override PartName="/ppt/charts/chart17.xml" ContentType="application/vnd.openxmlformats-officedocument.drawingml.chart+xml"/>
  <Override PartName="/ppt/charts/colors18.xml" ContentType="application/vnd.ms-office.chartcolorstyle+xml"/>
  <Override PartName="/ppt/charts/style18.xml" ContentType="application/vnd.ms-office.chart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olors21.xml" ContentType="application/vnd.ms-office.chartcolorstyle+xml"/>
  <Override PartName="/ppt/charts/style21.xml" ContentType="application/vnd.ms-office.chartstyle+xml"/>
  <Override PartName="/ppt/charts/chart21.xml" ContentType="application/vnd.openxmlformats-officedocument.drawingml.chart+xml"/>
  <Override PartName="/ppt/charts/colors22.xml" ContentType="application/vnd.ms-office.chartcolorstyle+xml"/>
  <Override PartName="/ppt/charts/style22.xml" ContentType="application/vnd.ms-office.chart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olors25.xml" ContentType="application/vnd.ms-office.chartcolorstyle+xml"/>
  <Override PartName="/ppt/charts/style25.xml" ContentType="application/vnd.ms-office.chartstyle+xml"/>
  <Override PartName="/ppt/charts/chart25.xml" ContentType="application/vnd.openxmlformats-officedocument.drawingml.chart+xml"/>
  <Override PartName="/ppt/charts/colors26.xml" ContentType="application/vnd.ms-office.chartcolorstyle+xml"/>
  <Override PartName="/ppt/charts/style26.xml" ContentType="application/vnd.ms-office.chart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olors29.xml" ContentType="application/vnd.ms-office.chartcolorstyle+xml"/>
  <Override PartName="/ppt/charts/style29.xml" ContentType="application/vnd.ms-office.chartstyle+xml"/>
  <Override PartName="/ppt/charts/chart29.xml" ContentType="application/vnd.openxmlformats-officedocument.drawingml.chart+xml"/>
  <Override PartName="/ppt/charts/colors30.xml" ContentType="application/vnd.ms-office.chartcolorstyle+xml"/>
  <Override PartName="/ppt/charts/style30.xml" ContentType="application/vnd.ms-office.chart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olors33.xml" ContentType="application/vnd.ms-office.chartcolorstyle+xml"/>
  <Override PartName="/ppt/charts/style33.xml" ContentType="application/vnd.ms-office.chartstyle+xml"/>
  <Override PartName="/ppt/charts/chart33.xml" ContentType="application/vnd.openxmlformats-officedocument.drawingml.chart+xml"/>
  <Override PartName="/ppt/charts/colors34.xml" ContentType="application/vnd.ms-office.chartcolorstyle+xml"/>
  <Override PartName="/ppt/charts/style34.xml" ContentType="application/vnd.ms-office.chart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olors37.xml" ContentType="application/vnd.ms-office.chartcolorstyle+xml"/>
  <Override PartName="/ppt/charts/style37.xml" ContentType="application/vnd.ms-office.chartstyl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olors39.xml" ContentType="application/vnd.ms-office.chartcolorstyle+xml"/>
  <Override PartName="/ppt/charts/style39.xml" ContentType="application/vnd.ms-office.chartstyle+xml"/>
  <Override PartName="/ppt/charts/chart39.xml" ContentType="application/vnd.openxmlformats-officedocument.drawingml.chart+xml"/>
  <Override PartName="/ppt/charts/colors40.xml" ContentType="application/vnd.ms-office.chartcolorstyle+xml"/>
  <Override PartName="/ppt/charts/style40.xml" ContentType="application/vnd.ms-office.chartstyl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olors43.xml" ContentType="application/vnd.ms-office.chartcolorstyle+xml"/>
  <Override PartName="/ppt/charts/style43.xml" ContentType="application/vnd.ms-office.chartstyl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olors45.xml" ContentType="application/vnd.ms-office.chartcolorstyle+xml"/>
  <Override PartName="/ppt/charts/style45.xml" ContentType="application/vnd.ms-office.chartstyle+xml"/>
  <Override PartName="/ppt/charts/chart45.xml" ContentType="application/vnd.openxmlformats-officedocument.drawingml.chart+xml"/>
  <Override PartName="/ppt/charts/chart46.xml" ContentType="application/vnd.openxmlformats-officedocument.drawingml.chart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</p:sldIdLst>
  <p:sldSz cx="12192000" cy="6858000" type="custom"/>
  <p:notesSz cx="6858000" cy="9144000"/>
  <p:defaultTextStyle>
    <a:defPPr defTabSz="914400">
      <a:defRPr lang="en-US" dirty="0"/>
    </a:defPPr>
    <a:lvl1pPr marL="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0" d="100"/>
          <a:sy n="110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8" Type="http://schemas.openxmlformats.org/officeDocument/2006/relationships/presProps" Target="presProps.xml" /><Relationship Id="rId21" Type="http://schemas.openxmlformats.org/officeDocument/2006/relationships/tableStyles" Target="tableStyles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19" Type="http://schemas.openxmlformats.org/officeDocument/2006/relationships/viewProps" Target="viewProps.xml" /><Relationship Id="rId22" Type="http://schemas.microsoft.com/office/2015/10/relationships/revisionInfo" Target="revisionInfo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slide" Target="slides/slide21.xml" /><Relationship Id="rId28" Type="http://schemas.openxmlformats.org/officeDocument/2006/relationships/slide" Target="slides/slide22.xml" /><Relationship Id="rId29" Type="http://schemas.openxmlformats.org/officeDocument/2006/relationships/slide" Target="slides/slide23.xml" /><Relationship Id="rId30" Type="http://schemas.openxmlformats.org/officeDocument/2006/relationships/slide" Target="slides/slide24.xml" /><Relationship Id="rId31" Type="http://schemas.openxmlformats.org/officeDocument/2006/relationships/slide" Target="slides/slide25.xml" /><Relationship Id="rId32" Type="http://schemas.openxmlformats.org/officeDocument/2006/relationships/slide" Target="slides/slide26.xml" /><Relationship Id="rId33" Type="http://schemas.openxmlformats.org/officeDocument/2006/relationships/slide" Target="slides/slide27.xml" /><Relationship Id="rId34" Type="http://schemas.openxmlformats.org/officeDocument/2006/relationships/slide" Target="slides/slide28.xml" /><Relationship Id="rId35" Type="http://schemas.openxmlformats.org/officeDocument/2006/relationships/slide" Target="slides/slide29.xml" /><Relationship Id="rId36" Type="http://schemas.openxmlformats.org/officeDocument/2006/relationships/slide" Target="slides/slide30.xml" /><Relationship Id="rId37" Type="http://schemas.openxmlformats.org/officeDocument/2006/relationships/slide" Target="slides/slide31.xml" /><Relationship Id="rId38" Type="http://schemas.openxmlformats.org/officeDocument/2006/relationships/slide" Target="slides/slide32.xml" /><Relationship Id="rId39" Type="http://schemas.openxmlformats.org/officeDocument/2006/relationships/slide" Target="slides/slide33.xml" /><Relationship Id="rId40" Type="http://schemas.openxmlformats.org/officeDocument/2006/relationships/slide" Target="slides/slide34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0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5.xml" /><Relationship Id="rId3" Type="http://schemas.microsoft.com/office/2011/relationships/chartStyle" Target="style5.xml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Relationship Id="rId2" Type="http://schemas.microsoft.com/office/2011/relationships/chartColorStyle" Target="colors6.xml" /><Relationship Id="rId3" Type="http://schemas.microsoft.com/office/2011/relationships/chartStyle" Target="style6.xml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Relationship Id="rId2" Type="http://schemas.microsoft.com/office/2011/relationships/chartColorStyle" Target="colors9.xml" /><Relationship Id="rId3" Type="http://schemas.microsoft.com/office/2011/relationships/chartStyle" Target="style9.xml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Relationship Id="rId2" Type="http://schemas.microsoft.com/office/2011/relationships/chartColorStyle" Target="colors10.xml" /><Relationship Id="rId3" Type="http://schemas.microsoft.com/office/2011/relationships/chartStyle" Target="style10.xml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Relationship Id="rId2" Type="http://schemas.microsoft.com/office/2011/relationships/chartColorStyle" Target="colors13.xml" /><Relationship Id="rId3" Type="http://schemas.microsoft.com/office/2011/relationships/chartStyle" Target="style13.xml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Relationship Id="rId2" Type="http://schemas.microsoft.com/office/2011/relationships/chartColorStyle" Target="colors14.xml" /><Relationship Id="rId3" Type="http://schemas.microsoft.com/office/2011/relationships/chartStyle" Target="style14.xml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Relationship Id="rId2" Type="http://schemas.microsoft.com/office/2011/relationships/chartColorStyle" Target="colors17.xml" /><Relationship Id="rId3" Type="http://schemas.microsoft.com/office/2011/relationships/chartStyle" Target="style17.xml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Relationship Id="rId2" Type="http://schemas.microsoft.com/office/2011/relationships/chartColorStyle" Target="colors18.xml" /><Relationship Id="rId3" Type="http://schemas.microsoft.com/office/2011/relationships/chartStyle" Target="style18.xml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Relationship Id="rId2" Type="http://schemas.microsoft.com/office/2011/relationships/chartColorStyle" Target="colors21.xml" /><Relationship Id="rId3" Type="http://schemas.microsoft.com/office/2011/relationships/chartStyle" Target="style21.xml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Relationship Id="rId2" Type="http://schemas.microsoft.com/office/2011/relationships/chartColorStyle" Target="colors22.xml" /><Relationship Id="rId3" Type="http://schemas.microsoft.com/office/2011/relationships/chartStyle" Target="style22.xml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Relationship Id="rId2" Type="http://schemas.microsoft.com/office/2011/relationships/chartColorStyle" Target="colors25.xml" /><Relationship Id="rId3" Type="http://schemas.microsoft.com/office/2011/relationships/chartStyle" Target="style25.xml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Relationship Id="rId2" Type="http://schemas.microsoft.com/office/2011/relationships/chartColorStyle" Target="colors26.xml" /><Relationship Id="rId3" Type="http://schemas.microsoft.com/office/2011/relationships/chartStyle" Target="style26.xml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Relationship Id="rId2" Type="http://schemas.microsoft.com/office/2011/relationships/chartColorStyle" Target="colors29.xml" /><Relationship Id="rId3" Type="http://schemas.microsoft.com/office/2011/relationships/chartStyle" Target="style29.xml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Relationship Id="rId2" Type="http://schemas.microsoft.com/office/2011/relationships/chartColorStyle" Target="colors30.xml" /><Relationship Id="rId3" Type="http://schemas.microsoft.com/office/2011/relationships/chartStyle" Target="style30.xml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Relationship Id="rId2" Type="http://schemas.microsoft.com/office/2011/relationships/chartColorStyle" Target="colors33.xml" /><Relationship Id="rId3" Type="http://schemas.microsoft.com/office/2011/relationships/chartStyle" Target="style33.xml" /></Relationships>
</file>

<file path=ppt/charts/_rels/chart3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 /><Relationship Id="rId2" Type="http://schemas.microsoft.com/office/2011/relationships/chartColorStyle" Target="colors34.xml" /><Relationship Id="rId3" Type="http://schemas.microsoft.com/office/2011/relationships/chartStyle" Target="style34.xml" /></Relationships>
</file>

<file path=ppt/charts/_rels/chart3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 /></Relationships>
</file>

<file path=ppt/charts/_rels/chart3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 /></Relationships>
</file>

<file path=ppt/charts/_rels/chart3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 /><Relationship Id="rId2" Type="http://schemas.microsoft.com/office/2011/relationships/chartColorStyle" Target="colors37.xml" /><Relationship Id="rId3" Type="http://schemas.microsoft.com/office/2011/relationships/chartStyle" Target="style37.xml" /></Relationships>
</file>

<file path=ppt/charts/_rels/chart3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 /></Relationships>
</file>

<file path=ppt/charts/_rels/chart3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 /><Relationship Id="rId2" Type="http://schemas.microsoft.com/office/2011/relationships/chartColorStyle" Target="colors39.xml" /><Relationship Id="rId3" Type="http://schemas.microsoft.com/office/2011/relationships/chartStyle" Target="style39.xml" /></Relationships>
</file>

<file path=ppt/charts/_rels/chart4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 /><Relationship Id="rId2" Type="http://schemas.microsoft.com/office/2011/relationships/chartColorStyle" Target="colors40.xml" /><Relationship Id="rId3" Type="http://schemas.microsoft.com/office/2011/relationships/chartStyle" Target="style40.xml" /></Relationships>
</file>

<file path=ppt/charts/_rels/chart4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 /></Relationships>
</file>

<file path=ppt/charts/_rels/chart4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 /></Relationships>
</file>

<file path=ppt/charts/_rels/chart4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 /><Relationship Id="rId2" Type="http://schemas.microsoft.com/office/2011/relationships/chartColorStyle" Target="colors43.xml" /><Relationship Id="rId3" Type="http://schemas.microsoft.com/office/2011/relationships/chartStyle" Target="style43.xml" /></Relationships>
</file>

<file path=ppt/charts/_rels/chart4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3.xlsx" /></Relationships>
</file>

<file path=ppt/charts/_rels/chart4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 /><Relationship Id="rId2" Type="http://schemas.microsoft.com/office/2011/relationships/chartColorStyle" Target="colors45.xml" /><Relationship Id="rId3" Type="http://schemas.microsoft.com/office/2011/relationships/chartStyle" Target="style45.xml" /></Relationships>
</file>

<file path=ppt/charts/_rels/chart4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0.097</c:v>
                </c:pt>
                <c:pt idx="1">
                  <c:v>0.0917</c:v>
                </c:pt>
                <c:pt idx="2">
                  <c:v>0.1104</c:v>
                </c:pt>
                <c:pt idx="3">
                  <c:v>0.1108</c:v>
                </c:pt>
                <c:pt idx="4">
                  <c:v>0.1815</c:v>
                </c:pt>
                <c:pt idx="5">
                  <c:v>0.2081</c:v>
                </c:pt>
                <c:pt idx="6">
                  <c:v>0.2002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0.0684</c:v>
                </c:pt>
                <c:pt idx="1">
                  <c:v>0.0949</c:v>
                </c:pt>
                <c:pt idx="2">
                  <c:v>0.1056</c:v>
                </c:pt>
                <c:pt idx="3">
                  <c:v>0.0932</c:v>
                </c:pt>
                <c:pt idx="4">
                  <c:v>0.1536</c:v>
                </c:pt>
                <c:pt idx="5">
                  <c:v>0.2308</c:v>
                </c:pt>
                <c:pt idx="6">
                  <c:v>0.2532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-0.0286</c:v>
                </c:pt>
                <c:pt idx="1">
                  <c:v>0.0032</c:v>
                </c:pt>
                <c:pt idx="2">
                  <c:v>-0.0048</c:v>
                </c:pt>
                <c:pt idx="3">
                  <c:v>-0.0176</c:v>
                </c:pt>
                <c:pt idx="4">
                  <c:v>-0.0279</c:v>
                </c:pt>
                <c:pt idx="5">
                  <c:v>0.0227</c:v>
                </c:pt>
                <c:pt idx="6">
                  <c:v>0.053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0.613</c:v>
                </c:pt>
                <c:pt idx="1">
                  <c:v>0.2765</c:v>
                </c:pt>
                <c:pt idx="2">
                  <c:v>0.0598</c:v>
                </c:pt>
                <c:pt idx="3">
                  <c:v>0.0299</c:v>
                </c:pt>
                <c:pt idx="4">
                  <c:v>0.0206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0.6702</c:v>
                </c:pt>
                <c:pt idx="1">
                  <c:v>0.2355</c:v>
                </c:pt>
                <c:pt idx="2">
                  <c:v>0.0426</c:v>
                </c:pt>
                <c:pt idx="3">
                  <c:v>0.0257</c:v>
                </c:pt>
                <c:pt idx="4">
                  <c:v>0.0257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0.0572</c:v>
                </c:pt>
                <c:pt idx="1">
                  <c:v>-0.041</c:v>
                </c:pt>
                <c:pt idx="2">
                  <c:v>-0.0172</c:v>
                </c:pt>
                <c:pt idx="3">
                  <c:v>-0.0042</c:v>
                </c:pt>
                <c:pt idx="4">
                  <c:v>0.0051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Stocks Inn BH214HT</c:v>
                </c:pt>
                <c:pt idx="2">
                  <c:v>The Horns Inn BH217AA</c:v>
                </c:pt>
                <c:pt idx="3">
                  <c:v>The Barley Mow Inn BH217AH</c:v>
                </c:pt>
              </c:strCache>
            </c:str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18.0503</c:v>
                </c:pt>
                <c:pt idx="1">
                  <c:v>36.9604</c:v>
                </c:pt>
                <c:pt idx="2">
                  <c:v>21.6503</c:v>
                </c:pt>
                <c:pt idx="3">
                  <c:v>33.3504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Stocks Inn BH214HT</c:v>
                </c:pt>
                <c:pt idx="2">
                  <c:v>The Horns Inn BH217AA</c:v>
                </c:pt>
                <c:pt idx="3">
                  <c:v>The Barley Mow Inn BH217AH</c:v>
                </c:pt>
              </c:strCache>
            </c:strRef>
          </c:cat>
          <c:val>
            <c:numRef>
              <c:f>'Sheet1'!$C$2:$C$5</c:f>
              <c:numCache>
                <c:formatCode>General</c:formatCode>
                <c:ptCount val="4"/>
                <c:pt idx="0">
                  <c:v>19.8864</c:v>
                </c:pt>
                <c:pt idx="1">
                  <c:v>34.6644</c:v>
                </c:pt>
                <c:pt idx="2">
                  <c:v>18.1662</c:v>
                </c:pt>
                <c:pt idx="3">
                  <c:v>27.2798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Aunt Fannys BH214HW</c:v>
                </c:pt>
                <c:pt idx="1">
                  <c:v>Stocks Inn BH214HT</c:v>
                </c:pt>
              </c:strCache>
            </c:strRef>
          </c:cat>
          <c:val>
            <c:numRef>
              <c:f>'Sheet1'!$D$2:$D$5</c:f>
              <c:numCache>
                <c:formatCode>General</c:formatCode>
                <c:ptCount val="4"/>
                <c:pt idx="0">
                  <c:v>1.8361</c:v>
                </c:pt>
                <c:pt idx="1">
                  <c:v>-2.296</c:v>
                </c:pt>
                <c:pt idx="2">
                  <c:v>-3.4841</c:v>
                </c:pt>
                <c:pt idx="3">
                  <c:v>-6.0706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The Barley Mow Inn BH217AH</c:v>
                </c:pt>
                <c:pt idx="2">
                  <c:v>The Horns Inn BH217AA</c:v>
                </c:pt>
                <c:pt idx="3">
                  <c:v>Stocks Inn BH214HT</c:v>
                </c:pt>
              </c:strCache>
            </c:str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0.1129</c:v>
                </c:pt>
                <c:pt idx="1">
                  <c:v>0.2069</c:v>
                </c:pt>
                <c:pt idx="2">
                  <c:v>0.2112</c:v>
                </c:pt>
                <c:pt idx="3">
                  <c:v>0.4688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The Barley Mow Inn BH217AH</c:v>
                </c:pt>
                <c:pt idx="2">
                  <c:v>The Horns Inn BH217AA</c:v>
                </c:pt>
                <c:pt idx="3">
                  <c:v>Stocks Inn BH214HT</c:v>
                </c:pt>
              </c:strCache>
            </c:strRef>
          </c:cat>
          <c:val>
            <c:numRef>
              <c:f>'Sheet1'!$C$2:$C$5</c:f>
              <c:numCache>
                <c:formatCode>General</c:formatCode>
                <c:ptCount val="4"/>
                <c:pt idx="0">
                  <c:v>0.3477</c:v>
                </c:pt>
                <c:pt idx="1">
                  <c:v>0.1878</c:v>
                </c:pt>
                <c:pt idx="2">
                  <c:v>0.1413</c:v>
                </c:pt>
                <c:pt idx="3">
                  <c:v>0.3229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Aunt Fannys BH214HW</c:v>
                </c:pt>
                <c:pt idx="1">
                  <c:v>The Barley Mow Inn BH217AH</c:v>
                </c:pt>
              </c:strCache>
            </c:strRef>
          </c:cat>
          <c:val>
            <c:numRef>
              <c:f>'Sheet1'!$D$2:$D$5</c:f>
              <c:numCache>
                <c:formatCode>General</c:formatCode>
                <c:ptCount val="4"/>
                <c:pt idx="0">
                  <c:v>0.2348</c:v>
                </c:pt>
                <c:pt idx="1">
                  <c:v>-0.0191</c:v>
                </c:pt>
                <c:pt idx="2">
                  <c:v>-0.0699</c:v>
                </c:pt>
                <c:pt idx="3">
                  <c:v>-0.1459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0.0105</c:v>
                </c:pt>
                <c:pt idx="1">
                  <c:v>0.081</c:v>
                </c:pt>
                <c:pt idx="2">
                  <c:v>0.1803</c:v>
                </c:pt>
                <c:pt idx="3">
                  <c:v>0.1495</c:v>
                </c:pt>
                <c:pt idx="4">
                  <c:v>0.2034</c:v>
                </c:pt>
                <c:pt idx="5">
                  <c:v>0.2576</c:v>
                </c:pt>
                <c:pt idx="6">
                  <c:v>0.1173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0.0105</c:v>
                </c:pt>
                <c:pt idx="1">
                  <c:v>0.0328</c:v>
                </c:pt>
                <c:pt idx="2">
                  <c:v>0.0774</c:v>
                </c:pt>
                <c:pt idx="3">
                  <c:v>0.1328</c:v>
                </c:pt>
                <c:pt idx="4">
                  <c:v>0.2057</c:v>
                </c:pt>
                <c:pt idx="5">
                  <c:v>0.2275</c:v>
                </c:pt>
                <c:pt idx="6">
                  <c:v>0.313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</c:v>
                </c:pt>
                <c:pt idx="1">
                  <c:v>-0.0482</c:v>
                </c:pt>
                <c:pt idx="2">
                  <c:v>-0.1029</c:v>
                </c:pt>
                <c:pt idx="3">
                  <c:v>-0.0167</c:v>
                </c:pt>
                <c:pt idx="4">
                  <c:v>0.0023</c:v>
                </c:pt>
                <c:pt idx="5">
                  <c:v>-0.0301</c:v>
                </c:pt>
                <c:pt idx="6">
                  <c:v>0.1957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0.4052</c:v>
                </c:pt>
                <c:pt idx="1">
                  <c:v>0.5149</c:v>
                </c:pt>
                <c:pt idx="2">
                  <c:v>0.0798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0.3989</c:v>
                </c:pt>
                <c:pt idx="1">
                  <c:v>0.5407</c:v>
                </c:pt>
                <c:pt idx="2">
                  <c:v>0.0603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-0.0063</c:v>
                </c:pt>
                <c:pt idx="1">
                  <c:v>0.0258</c:v>
                </c:pt>
                <c:pt idx="2">
                  <c:v>-0.0195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0.4824</c:v>
                </c:pt>
                <c:pt idx="1">
                  <c:v>0.5175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0.3704</c:v>
                </c:pt>
                <c:pt idx="1">
                  <c:v>0.6295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-0.112</c:v>
                </c:pt>
                <c:pt idx="1">
                  <c:v>0.112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0.1036</c:v>
                </c:pt>
                <c:pt idx="1">
                  <c:v>0.0131</c:v>
                </c:pt>
                <c:pt idx="2">
                  <c:v>0.4088</c:v>
                </c:pt>
                <c:pt idx="3">
                  <c:v>0.0181</c:v>
                </c:pt>
                <c:pt idx="4">
                  <c:v>0.0297</c:v>
                </c:pt>
                <c:pt idx="5">
                  <c:v>0.0947</c:v>
                </c:pt>
                <c:pt idx="6">
                  <c:v>0.0749</c:v>
                </c:pt>
                <c:pt idx="7">
                  <c:v>0.2566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0.1123</c:v>
                </c:pt>
                <c:pt idx="1">
                  <c:v>0.0248</c:v>
                </c:pt>
                <c:pt idx="2">
                  <c:v>0.2894</c:v>
                </c:pt>
                <c:pt idx="3">
                  <c:v>0.0302</c:v>
                </c:pt>
                <c:pt idx="4">
                  <c:v>0.0747</c:v>
                </c:pt>
                <c:pt idx="5">
                  <c:v>0.0661</c:v>
                </c:pt>
                <c:pt idx="6">
                  <c:v>0.0479</c:v>
                </c:pt>
                <c:pt idx="7">
                  <c:v>0.3541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0.0087</c:v>
                </c:pt>
                <c:pt idx="1">
                  <c:v>0.0117</c:v>
                </c:pt>
                <c:pt idx="2">
                  <c:v>-0.1194</c:v>
                </c:pt>
                <c:pt idx="3">
                  <c:v>0.0121</c:v>
                </c:pt>
                <c:pt idx="4">
                  <c:v>0.045</c:v>
                </c:pt>
                <c:pt idx="5">
                  <c:v>-0.0286</c:v>
                </c:pt>
                <c:pt idx="6">
                  <c:v>-0.027</c:v>
                </c:pt>
                <c:pt idx="7">
                  <c:v>0.0975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0.0826</c:v>
                </c:pt>
                <c:pt idx="1">
                  <c:v>0.2061</c:v>
                </c:pt>
                <c:pt idx="2">
                  <c:v>0.1736</c:v>
                </c:pt>
                <c:pt idx="3">
                  <c:v>0.368</c:v>
                </c:pt>
                <c:pt idx="4">
                  <c:v>0.0582</c:v>
                </c:pt>
                <c:pt idx="5">
                  <c:v>0.043</c:v>
                </c:pt>
                <c:pt idx="6">
                  <c:v>0.068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Stocks Inn BH214HT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0.0499</c:v>
                </c:pt>
                <c:pt idx="1">
                  <c:v>0.2097</c:v>
                </c:pt>
                <c:pt idx="2">
                  <c:v>0.2024</c:v>
                </c:pt>
                <c:pt idx="3">
                  <c:v>0.3241</c:v>
                </c:pt>
                <c:pt idx="4">
                  <c:v>0.0596</c:v>
                </c:pt>
                <c:pt idx="5">
                  <c:v>0.0657</c:v>
                </c:pt>
                <c:pt idx="6">
                  <c:v>0.0882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-0.0327</c:v>
                </c:pt>
                <c:pt idx="1">
                  <c:v>0.0036</c:v>
                </c:pt>
                <c:pt idx="2">
                  <c:v>0.0288</c:v>
                </c:pt>
                <c:pt idx="3">
                  <c:v>-0.0439</c:v>
                </c:pt>
                <c:pt idx="4">
                  <c:v>0.0014</c:v>
                </c:pt>
                <c:pt idx="5">
                  <c:v>0.0227</c:v>
                </c:pt>
                <c:pt idx="6">
                  <c:v>0.0202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'Sheet1'!$A$2:$A$5</c:f>
              <c:strCache>
                <c:ptCount val="4"/>
                <c:pt idx="0">
                  <c:v>Stocks Inn BH214HT</c:v>
                </c:pt>
                <c:pt idx="1">
                  <c:v>The Barley Mow Inn BH217AH</c:v>
                </c:pt>
                <c:pt idx="2">
                  <c:v>Aunt Fannys BH214HW</c:v>
                </c:pt>
                <c:pt idx="3">
                  <c:v>The Horns Inn BH217AA</c:v>
                </c:pt>
              </c:strCache>
            </c:strRef>
          </c:cat>
          <c:val>
            <c:numRef>
              <c:f>'Sheet1'!$F$2:$F$5</c:f>
              <c:numCache>
                <c:formatCode>General</c:formatCode>
                <c:ptCount val="4"/>
                <c:pt idx="0">
                  <c:v>0.7432</c:v>
                </c:pt>
                <c:pt idx="1">
                  <c:v>0.1437</c:v>
                </c:pt>
                <c:pt idx="2">
                  <c:v>0.0584</c:v>
                </c:pt>
                <c:pt idx="3">
                  <c:v>0.0544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The Barley Mow Inn BH217AH</c:v>
                </c:pt>
                <c:pt idx="2">
                  <c:v>The Horns Inn BH217AA</c:v>
                </c:pt>
                <c:pt idx="3">
                  <c:v>Stocks Inn BH214HT</c:v>
                </c:pt>
              </c:strCache>
            </c:str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0.0232</c:v>
                </c:pt>
                <c:pt idx="1">
                  <c:v>0.1115</c:v>
                </c:pt>
                <c:pt idx="2">
                  <c:v>0.1115</c:v>
                </c:pt>
                <c:pt idx="3">
                  <c:v>0.7536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'Sheet1'!$A$2:$A$5</c:f>
              <c:strCache>
                <c:ptCount val="4"/>
                <c:pt idx="0">
                  <c:v>Aunt Fannys BH214HW</c:v>
                </c:pt>
                <c:pt idx="1">
                  <c:v>The Barley Mow Inn BH217AH</c:v>
                </c:pt>
                <c:pt idx="2">
                  <c:v>The Horns Inn BH217AA</c:v>
                </c:pt>
                <c:pt idx="3">
                  <c:v>Stocks Inn BH214HT</c:v>
                </c:pt>
              </c:strCache>
            </c:strRef>
          </c:cat>
          <c:val>
            <c:numRef>
              <c:f>'Sheet1'!$C$2:$C$5</c:f>
              <c:numCache>
                <c:formatCode>General</c:formatCode>
                <c:ptCount val="4"/>
                <c:pt idx="0">
                  <c:v>0.0767</c:v>
                </c:pt>
                <c:pt idx="1">
                  <c:v>0.1603</c:v>
                </c:pt>
                <c:pt idx="2">
                  <c:v>0.0795</c:v>
                </c:pt>
                <c:pt idx="3">
                  <c:v>0.6833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Aunt Fannys BH214HW</c:v>
                </c:pt>
                <c:pt idx="1">
                  <c:v>The Barley Mow Inn BH217AH</c:v>
                </c:pt>
              </c:strCache>
            </c:strRef>
          </c:cat>
          <c:val>
            <c:numRef>
              <c:f>'Sheet1'!$D$2:$D$5</c:f>
              <c:numCache>
                <c:formatCode>General</c:formatCode>
                <c:ptCount val="4"/>
                <c:pt idx="0">
                  <c:v>0.0535</c:v>
                </c:pt>
                <c:pt idx="1">
                  <c:v>0.0488</c:v>
                </c:pt>
                <c:pt idx="2">
                  <c:v>-0.032</c:v>
                </c:pt>
                <c:pt idx="3">
                  <c:v>-0.0703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7195164974607409"/>
          <c:y val="0.028981141881795684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0.322707423088005</c:v>
                </c:pt>
                <c:pt idx="1">
                  <c:v>0.752428091054432</c:v>
                </c:pt>
                <c:pt idx="2">
                  <c:v>-0.486934427215219</c:v>
                </c:pt>
                <c:pt idx="3">
                  <c:v>0.129635626929197</c:v>
                </c:pt>
                <c:pt idx="4">
                  <c:v>0.595066717541405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0.04376182361874574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361528757337316"/>
          <c:y val="0.074179455520350268"/>
          <c:w val="0.83239026358280876"/>
          <c:h val="0.76754836815047833"/>
        </c:manualLayout>
      </c:layout>
      <c:radarChart>
        <c:radarStyle val="filled"/>
        <c:ser>
          <c:idx val="0"/>
          <c:order val="0"/>
          <c:tx>
            <c:strRef>
              <c:f>Sheet1!$B$1</c:f>
              <c:strCache>
                <c:ptCount val="1"/>
                <c:pt idx="0">
                  <c:v>Stocks Inn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0.1123</c:v>
                </c:pt>
                <c:pt idx="1">
                  <c:v>0.0248</c:v>
                </c:pt>
                <c:pt idx="2">
                  <c:v>0.2894</c:v>
                </c:pt>
                <c:pt idx="3">
                  <c:v>0.0302</c:v>
                </c:pt>
                <c:pt idx="4">
                  <c:v>0.0747</c:v>
                </c:pt>
                <c:pt idx="5">
                  <c:v>0.0661</c:v>
                </c:pt>
                <c:pt idx="6">
                  <c:v>0.0479</c:v>
                </c:pt>
                <c:pt idx="7">
                  <c:v>0.3541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0.1036</c:v>
                </c:pt>
                <c:pt idx="1">
                  <c:v>0.0131</c:v>
                </c:pt>
                <c:pt idx="2">
                  <c:v>0.4088</c:v>
                </c:pt>
                <c:pt idx="3">
                  <c:v>0.0181</c:v>
                </c:pt>
                <c:pt idx="4">
                  <c:v>0.0297</c:v>
                </c:pt>
                <c:pt idx="5">
                  <c:v>0.0947</c:v>
                </c:pt>
                <c:pt idx="6">
                  <c:v>0.0749</c:v>
                </c:pt>
                <c:pt idx="7">
                  <c:v>0.2566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0.0887</c:v>
                </c:pt>
                <c:pt idx="1">
                  <c:v>0.0607</c:v>
                </c:pt>
                <c:pt idx="2">
                  <c:v>0.2872</c:v>
                </c:pt>
                <c:pt idx="3">
                  <c:v>0.1099</c:v>
                </c:pt>
                <c:pt idx="4">
                  <c:v>0.1136</c:v>
                </c:pt>
                <c:pt idx="5">
                  <c:v>0.1095</c:v>
                </c:pt>
                <c:pt idx="6">
                  <c:v>0.0717</c:v>
                </c:pt>
                <c:pt idx="7">
                  <c:v>0.1582</c:v>
                </c:pt>
              </c:numCache>
            </c:numRef>
          </c:val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b="0" sz="8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</c:legendEntry>
      <c:layout>
        <c:manualLayout>
          <c:xMode val="edge"/>
          <c:yMode val="edge"/>
          <c:x val="0"/>
          <c:y val="0.94337913910013982"/>
          <c:w val="1"/>
          <c:h val="0.052891099389281319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9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rtl="0" algn="l" defTabSz="91440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7" Type="http://schemas.openxmlformats.org/officeDocument/2006/relationships/image" Target="../media/image33.png" /><Relationship Id="rId48" Type="http://schemas.openxmlformats.org/officeDocument/2006/relationships/image" Target="../media/image2.png" /><Relationship Id="rId49" Type="http://schemas.openxmlformats.org/officeDocument/2006/relationships/image" Target="../media/image3.svg" /><Relationship Id="rId50" Type="http://schemas.openxmlformats.org/officeDocument/2006/relationships/image" Target="../media/image4.png" /><Relationship Id="rId51" Type="http://schemas.openxmlformats.org/officeDocument/2006/relationships/image" Target="../media/image5.svg" /><Relationship Id="rId52" Type="http://schemas.openxmlformats.org/officeDocument/2006/relationships/image" Target="../media/image6.png" /><Relationship Id="rId53" Type="http://schemas.openxmlformats.org/officeDocument/2006/relationships/image" Target="../media/image7.svg" /><Relationship Id="rId54" Type="http://schemas.openxmlformats.org/officeDocument/2006/relationships/image" Target="../media/image8.png" /><Relationship Id="rId55" Type="http://schemas.openxmlformats.org/officeDocument/2006/relationships/image" Target="../media/image9.svg" /><Relationship Id="rId56" Type="http://schemas.openxmlformats.org/officeDocument/2006/relationships/image" Target="../media/image10.png" /><Relationship Id="rId57" Type="http://schemas.openxmlformats.org/officeDocument/2006/relationships/image" Target="../media/image11.svg" /><Relationship Id="rId58" Type="http://schemas.openxmlformats.org/officeDocument/2006/relationships/image" Target="../media/image12.png" /><Relationship Id="rId59" Type="http://schemas.openxmlformats.org/officeDocument/2006/relationships/image" Target="../media/image13.svg" /><Relationship Id="rId60" Type="http://schemas.openxmlformats.org/officeDocument/2006/relationships/image" Target="../media/image14.png" /><Relationship Id="rId61" Type="http://schemas.openxmlformats.org/officeDocument/2006/relationships/image" Target="../media/image15.svg" /><Relationship Id="rId62" Type="http://schemas.openxmlformats.org/officeDocument/2006/relationships/image" Target="../media/image16.png" /><Relationship Id="rId63" Type="http://schemas.openxmlformats.org/officeDocument/2006/relationships/image" Target="../media/image17.svg" /><Relationship Id="rId64" Type="http://schemas.openxmlformats.org/officeDocument/2006/relationships/image" Target="../media/image18.png" /><Relationship Id="rId65" Type="http://schemas.openxmlformats.org/officeDocument/2006/relationships/image" Target="../media/image19.svg" /><Relationship Id="rId66" Type="http://schemas.openxmlformats.org/officeDocument/2006/relationships/image" Target="../media/image20.png" /><Relationship Id="rId67" Type="http://schemas.openxmlformats.org/officeDocument/2006/relationships/image" Target="../media/image21.svg" /><Relationship Id="rId68" Type="http://schemas.openxmlformats.org/officeDocument/2006/relationships/image" Target="../media/image22.png" /><Relationship Id="rId69" Type="http://schemas.openxmlformats.org/officeDocument/2006/relationships/image" Target="../media/image23.svg" /><Relationship Id="rId70" Type="http://schemas.openxmlformats.org/officeDocument/2006/relationships/image" Target="../media/image24.png" /><Relationship Id="rId71" Type="http://schemas.openxmlformats.org/officeDocument/2006/relationships/image" Target="../media/image25.svg" /><Relationship Id="rId72" Type="http://schemas.openxmlformats.org/officeDocument/2006/relationships/image" Target="../media/image26.png" /><Relationship Id="rId73" Type="http://schemas.openxmlformats.org/officeDocument/2006/relationships/image" Target="../media/image27.svg" /><Relationship Id="rId74" Type="http://schemas.openxmlformats.org/officeDocument/2006/relationships/image" Target="../media/image28.png" /><Relationship Id="rId75" Type="http://schemas.openxmlformats.org/officeDocument/2006/relationships/image" Target="../media/image29.svg" /><Relationship Id="rId76" Type="http://schemas.openxmlformats.org/officeDocument/2006/relationships/image" Target="../media/image30.png" /><Relationship Id="rId77" Type="http://schemas.openxmlformats.org/officeDocument/2006/relationships/image" Target="../media/image31.svg" /><Relationship Id="rId78" Type="http://schemas.openxmlformats.org/officeDocument/2006/relationships/image" Target="../media/image32.png" /><Relationship Id="rId79" Type="http://schemas.openxmlformats.org/officeDocument/2006/relationships/image" Target="../media/image33.svg" /><Relationship Id="rId80" Type="http://schemas.openxmlformats.org/officeDocument/2006/relationships/image" Target="../media/image30.png" /><Relationship Id="rId81" Type="http://schemas.openxmlformats.org/officeDocument/2006/relationships/image" Target="../media/image31.svg" /><Relationship Id="rId82" Type="http://schemas.openxmlformats.org/officeDocument/2006/relationships/image" Target="../media/image32.png" /><Relationship Id="rId83" Type="http://schemas.openxmlformats.org/officeDocument/2006/relationships/image" Target="../media/image33.svg" /><Relationship Id="rId84" Type="http://schemas.openxmlformats.org/officeDocument/2006/relationships/image" Target="../media/image30.png" /><Relationship Id="rId85" Type="http://schemas.openxmlformats.org/officeDocument/2006/relationships/image" Target="../media/image31.svg" /><Relationship Id="rId86" Type="http://schemas.openxmlformats.org/officeDocument/2006/relationships/image" Target="../media/image32.png" /><Relationship Id="rId87" Type="http://schemas.openxmlformats.org/officeDocument/2006/relationships/image" Target="../media/image33.svg" /><Relationship Id="rId88" Type="http://schemas.openxmlformats.org/officeDocument/2006/relationships/image" Target="../media/image34.png" /><Relationship Id="rId89" Type="http://schemas.openxmlformats.org/officeDocument/2006/relationships/image" Target="../media/image35.svg" /><Relationship Id="rId90" Type="http://schemas.openxmlformats.org/officeDocument/2006/relationships/image" Target="../media/image34.png" /><Relationship Id="rId91" Type="http://schemas.openxmlformats.org/officeDocument/2006/relationships/image" Target="../media/image35.svg" /><Relationship Id="rId92" Type="http://schemas.openxmlformats.org/officeDocument/2006/relationships/image" Target="../media/image34.png" /><Relationship Id="rId93" Type="http://schemas.openxmlformats.org/officeDocument/2006/relationships/image" Target="../media/image35.svg" /><Relationship Id="rId94" Type="http://schemas.openxmlformats.org/officeDocument/2006/relationships/image" Target="../media/image36.png" /><Relationship Id="rId95" Type="http://schemas.openxmlformats.org/officeDocument/2006/relationships/image" Target="../media/image37.svg" /><Relationship Id="rId96" Type="http://schemas.openxmlformats.org/officeDocument/2006/relationships/image" Target="../media/image36.png" /><Relationship Id="rId97" Type="http://schemas.openxmlformats.org/officeDocument/2006/relationships/image" Target="../media/image37.svg" /><Relationship Id="rId98" Type="http://schemas.openxmlformats.org/officeDocument/2006/relationships/image" Target="../media/image38.png" /><Relationship Id="rId99" Type="http://schemas.openxmlformats.org/officeDocument/2006/relationships/image" Target="../media/image39.svg" /><Relationship Id="rId100" Type="http://schemas.openxmlformats.org/officeDocument/2006/relationships/image" Target="../media/image40.png" /><Relationship Id="rId101" Type="http://schemas.openxmlformats.org/officeDocument/2006/relationships/image" Target="../media/image41.svg" /><Relationship Id="rId102" Type="http://schemas.openxmlformats.org/officeDocument/2006/relationships/image" Target="../media/image42.png" /><Relationship Id="rId103" Type="http://schemas.openxmlformats.org/officeDocument/2006/relationships/image" Target="../media/image43.svg" /><Relationship Id="rId104" Type="http://schemas.openxmlformats.org/officeDocument/2006/relationships/image" Target="../media/image44.png" /><Relationship Id="rId105" Type="http://schemas.openxmlformats.org/officeDocument/2006/relationships/image" Target="../media/image45.svg" /><Relationship Id="rId106" Type="http://schemas.openxmlformats.org/officeDocument/2006/relationships/image" Target="../media/image6.png" /><Relationship Id="rId107" Type="http://schemas.openxmlformats.org/officeDocument/2006/relationships/image" Target="../media/image7.svg" /><Relationship Id="rId108" Type="http://schemas.openxmlformats.org/officeDocument/2006/relationships/image" Target="../media/image6.png" /><Relationship Id="rId109" Type="http://schemas.openxmlformats.org/officeDocument/2006/relationships/image" Target="../media/image7.svg" /><Relationship Id="rId110" Type="http://schemas.openxmlformats.org/officeDocument/2006/relationships/image" Target="../media/image6.png" /><Relationship Id="rId111" Type="http://schemas.openxmlformats.org/officeDocument/2006/relationships/image" Target="../media/image7.sv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.xml" /><Relationship Id="rId19" Type="http://schemas.openxmlformats.org/officeDocument/2006/relationships/chart" Target="../charts/chart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.xml" /><Relationship Id="rId35" Type="http://schemas.openxmlformats.org/officeDocument/2006/relationships/chart" Target="../charts/chart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5.xml" /><Relationship Id="rId19" Type="http://schemas.openxmlformats.org/officeDocument/2006/relationships/chart" Target="../charts/chart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7.xml" /><Relationship Id="rId35" Type="http://schemas.openxmlformats.org/officeDocument/2006/relationships/chart" Target="../charts/chart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9.xml" /><Relationship Id="rId19" Type="http://schemas.openxmlformats.org/officeDocument/2006/relationships/chart" Target="../charts/chart1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1.xml" /><Relationship Id="rId35" Type="http://schemas.openxmlformats.org/officeDocument/2006/relationships/chart" Target="../charts/char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3.xml" /><Relationship Id="rId19" Type="http://schemas.openxmlformats.org/officeDocument/2006/relationships/chart" Target="../charts/chart1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5.xml" /><Relationship Id="rId35" Type="http://schemas.openxmlformats.org/officeDocument/2006/relationships/chart" Target="../charts/chart1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7.xml" /><Relationship Id="rId19" Type="http://schemas.openxmlformats.org/officeDocument/2006/relationships/chart" Target="../charts/chart18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9.xml" /><Relationship Id="rId35" Type="http://schemas.openxmlformats.org/officeDocument/2006/relationships/chart" Target="../charts/chart2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1.xml" /><Relationship Id="rId19" Type="http://schemas.openxmlformats.org/officeDocument/2006/relationships/chart" Target="../charts/chart2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3.xml" /><Relationship Id="rId35" Type="http://schemas.openxmlformats.org/officeDocument/2006/relationships/chart" Target="../charts/chart2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5.xml" /><Relationship Id="rId19" Type="http://schemas.openxmlformats.org/officeDocument/2006/relationships/chart" Target="../charts/chart2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7.xml" /><Relationship Id="rId35" Type="http://schemas.openxmlformats.org/officeDocument/2006/relationships/chart" Target="../charts/chart2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9.xml" /><Relationship Id="rId19" Type="http://schemas.openxmlformats.org/officeDocument/2006/relationships/chart" Target="../charts/chart3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1.xml" /><Relationship Id="rId35" Type="http://schemas.openxmlformats.org/officeDocument/2006/relationships/chart" Target="../charts/chart3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3.xml" /><Relationship Id="rId19" Type="http://schemas.openxmlformats.org/officeDocument/2006/relationships/chart" Target="../charts/chart3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5.xml" /><Relationship Id="rId35" Type="http://schemas.openxmlformats.org/officeDocument/2006/relationships/chart" Target="../charts/chart3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7" Type="http://schemas.openxmlformats.org/officeDocument/2006/relationships/image" Target="../media/image244.png" /><Relationship Id="rId18" Type="http://schemas.openxmlformats.org/officeDocument/2006/relationships/image" Target="../media/image49.png" /><Relationship Id="rId19" Type="http://schemas.openxmlformats.org/officeDocument/2006/relationships/image" Target="../media/image50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8.png" /><Relationship Id="rId25" Type="http://schemas.openxmlformats.org/officeDocument/2006/relationships/image" Target="../media/image39.svg" /><Relationship Id="rId26" Type="http://schemas.openxmlformats.org/officeDocument/2006/relationships/image" Target="../media/image40.png" /><Relationship Id="rId27" Type="http://schemas.openxmlformats.org/officeDocument/2006/relationships/image" Target="../media/image41.svg" /><Relationship Id="rId28" Type="http://schemas.openxmlformats.org/officeDocument/2006/relationships/image" Target="../media/image42.png" /><Relationship Id="rId29" Type="http://schemas.openxmlformats.org/officeDocument/2006/relationships/image" Target="../media/image43.svg" /><Relationship Id="rId30" Type="http://schemas.openxmlformats.org/officeDocument/2006/relationships/image" Target="../media/image44.png" /><Relationship Id="rId31" Type="http://schemas.openxmlformats.org/officeDocument/2006/relationships/image" Target="../media/image45.svg" /><Relationship Id="rId32" Type="http://schemas.openxmlformats.org/officeDocument/2006/relationships/image" Target="../media/image2.png" /><Relationship Id="rId33" Type="http://schemas.openxmlformats.org/officeDocument/2006/relationships/image" Target="../media/image3.sv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17" Type="http://schemas.openxmlformats.org/officeDocument/2006/relationships/image" Target="../media/image47.svg" /><Relationship Id="rId18" Type="http://schemas.openxmlformats.org/officeDocument/2006/relationships/chart" Target="../charts/chart37.xml" /><Relationship Id="rId19" Type="http://schemas.openxmlformats.org/officeDocument/2006/relationships/image" Target="../media/image2.png" /><Relationship Id="rId20" Type="http://schemas.openxmlformats.org/officeDocument/2006/relationships/image" Target="../media/image3.svg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image" Target="../media/image38.png" /><Relationship Id="rId26" Type="http://schemas.openxmlformats.org/officeDocument/2006/relationships/image" Target="../media/image39.svg" /><Relationship Id="rId27" Type="http://schemas.openxmlformats.org/officeDocument/2006/relationships/image" Target="../media/image40.png" /><Relationship Id="rId28" Type="http://schemas.openxmlformats.org/officeDocument/2006/relationships/image" Target="../media/image41.svg" /><Relationship Id="rId29" Type="http://schemas.openxmlformats.org/officeDocument/2006/relationships/image" Target="../media/image42.png" /><Relationship Id="rId30" Type="http://schemas.openxmlformats.org/officeDocument/2006/relationships/image" Target="../media/image43.svg" /><Relationship Id="rId31" Type="http://schemas.openxmlformats.org/officeDocument/2006/relationships/image" Target="../media/image44.png" /><Relationship Id="rId32" Type="http://schemas.openxmlformats.org/officeDocument/2006/relationships/image" Target="../media/image45.svg" /><Relationship Id="rId33" Type="http://schemas.openxmlformats.org/officeDocument/2006/relationships/chart" Target="../charts/chart3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9.xml" /><Relationship Id="rId19" Type="http://schemas.openxmlformats.org/officeDocument/2006/relationships/chart" Target="../charts/chart4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41.xml" /><Relationship Id="rId35" Type="http://schemas.openxmlformats.org/officeDocument/2006/relationships/chart" Target="../charts/chart4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6" Type="http://schemas.openxmlformats.org/officeDocument/2006/relationships/image" Target="../media/image2.png" /><Relationship Id="rId17" Type="http://schemas.openxmlformats.org/officeDocument/2006/relationships/image" Target="../media/image3.svg" /><Relationship Id="rId18" Type="http://schemas.openxmlformats.org/officeDocument/2006/relationships/image" Target="../media/image36.png" /><Relationship Id="rId19" Type="http://schemas.openxmlformats.org/officeDocument/2006/relationships/image" Target="../media/image37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8.png" /><Relationship Id="rId23" Type="http://schemas.openxmlformats.org/officeDocument/2006/relationships/image" Target="../media/image39.svg" /><Relationship Id="rId24" Type="http://schemas.openxmlformats.org/officeDocument/2006/relationships/image" Target="../media/image40.png" /><Relationship Id="rId25" Type="http://schemas.openxmlformats.org/officeDocument/2006/relationships/image" Target="../media/image41.svg" /><Relationship Id="rId26" Type="http://schemas.openxmlformats.org/officeDocument/2006/relationships/image" Target="../media/image42.png" /><Relationship Id="rId27" Type="http://schemas.openxmlformats.org/officeDocument/2006/relationships/image" Target="../media/image43.svg" /><Relationship Id="rId28" Type="http://schemas.openxmlformats.org/officeDocument/2006/relationships/image" Target="../media/image44.png" /><Relationship Id="rId29" Type="http://schemas.openxmlformats.org/officeDocument/2006/relationships/image" Target="../media/image45.svg" /><Relationship Id="rId30" Type="http://schemas.openxmlformats.org/officeDocument/2006/relationships/image" Target="../media/image46.png" /><Relationship Id="rId31" Type="http://schemas.openxmlformats.org/officeDocument/2006/relationships/image" Target="../media/image47.sv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6" Type="http://schemas.openxmlformats.org/officeDocument/2006/relationships/image" Target="../media/image46.png" /><Relationship Id="rId17" Type="http://schemas.openxmlformats.org/officeDocument/2006/relationships/image" Target="../media/image47.svg" /><Relationship Id="rId18" Type="http://schemas.openxmlformats.org/officeDocument/2006/relationships/image" Target="../media/image2.png" /><Relationship Id="rId19" Type="http://schemas.openxmlformats.org/officeDocument/2006/relationships/image" Target="../media/image3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40.png" /><Relationship Id="rId25" Type="http://schemas.openxmlformats.org/officeDocument/2006/relationships/image" Target="../media/image41.svg" /><Relationship Id="rId26" Type="http://schemas.openxmlformats.org/officeDocument/2006/relationships/image" Target="../media/image51.png" /><Relationship Id="rId27" Type="http://schemas.openxmlformats.org/officeDocument/2006/relationships/image" Target="../media/image52.svg" /><Relationship Id="rId28" Type="http://schemas.openxmlformats.org/officeDocument/2006/relationships/image" Target="../media/image53.png" /><Relationship Id="rId29" Type="http://schemas.openxmlformats.org/officeDocument/2006/relationships/image" Target="../media/image54.svg" /><Relationship Id="rId30" Type="http://schemas.openxmlformats.org/officeDocument/2006/relationships/image" Target="../media/image55.png" /><Relationship Id="rId31" Type="http://schemas.openxmlformats.org/officeDocument/2006/relationships/image" Target="../media/image56.svg" /><Relationship Id="rId32" Type="http://schemas.openxmlformats.org/officeDocument/2006/relationships/image" Target="../media/image55.png" /><Relationship Id="rId33" Type="http://schemas.openxmlformats.org/officeDocument/2006/relationships/image" Target="../media/image56.svg" /><Relationship Id="rId34" Type="http://schemas.openxmlformats.org/officeDocument/2006/relationships/image" Target="../media/image55.png" /><Relationship Id="rId35" Type="http://schemas.openxmlformats.org/officeDocument/2006/relationships/image" Target="../media/image56.svg" /><Relationship Id="rId36" Type="http://schemas.openxmlformats.org/officeDocument/2006/relationships/image" Target="../media/image55.png" /><Relationship Id="rId37" Type="http://schemas.openxmlformats.org/officeDocument/2006/relationships/image" Target="../media/image56.svg" /><Relationship Id="rId38" Type="http://schemas.openxmlformats.org/officeDocument/2006/relationships/image" Target="../media/image55.png" /><Relationship Id="rId39" Type="http://schemas.openxmlformats.org/officeDocument/2006/relationships/image" Target="../media/image56.svg" /><Relationship Id="rId40" Type="http://schemas.openxmlformats.org/officeDocument/2006/relationships/image" Target="../media/image55.png" /><Relationship Id="rId41" Type="http://schemas.openxmlformats.org/officeDocument/2006/relationships/image" Target="../media/image56.svg" /><Relationship Id="rId42" Type="http://schemas.openxmlformats.org/officeDocument/2006/relationships/image" Target="../media/image55.png" /><Relationship Id="rId43" Type="http://schemas.openxmlformats.org/officeDocument/2006/relationships/image" Target="../media/image56.svg" /><Relationship Id="rId44" Type="http://schemas.openxmlformats.org/officeDocument/2006/relationships/image" Target="../media/image55.png" /><Relationship Id="rId45" Type="http://schemas.openxmlformats.org/officeDocument/2006/relationships/image" Target="../media/image56.svg" /><Relationship Id="rId46" Type="http://schemas.openxmlformats.org/officeDocument/2006/relationships/image" Target="../media/image55.png" /><Relationship Id="rId47" Type="http://schemas.openxmlformats.org/officeDocument/2006/relationships/image" Target="../media/image56.svg" /><Relationship Id="rId48" Type="http://schemas.openxmlformats.org/officeDocument/2006/relationships/image" Target="../media/image55.png" /><Relationship Id="rId49" Type="http://schemas.openxmlformats.org/officeDocument/2006/relationships/image" Target="../media/image56.svg" /><Relationship Id="rId50" Type="http://schemas.openxmlformats.org/officeDocument/2006/relationships/image" Target="../media/image55.png" /><Relationship Id="rId51" Type="http://schemas.openxmlformats.org/officeDocument/2006/relationships/image" Target="../media/image56.svg" /><Relationship Id="rId52" Type="http://schemas.openxmlformats.org/officeDocument/2006/relationships/image" Target="../media/image55.png" /><Relationship Id="rId53" Type="http://schemas.openxmlformats.org/officeDocument/2006/relationships/image" Target="../media/image56.svg" /><Relationship Id="rId54" Type="http://schemas.openxmlformats.org/officeDocument/2006/relationships/image" Target="../media/image55.png" /><Relationship Id="rId55" Type="http://schemas.openxmlformats.org/officeDocument/2006/relationships/image" Target="../media/image56.svg" /><Relationship Id="rId56" Type="http://schemas.openxmlformats.org/officeDocument/2006/relationships/image" Target="../media/image55.png" /><Relationship Id="rId57" Type="http://schemas.openxmlformats.org/officeDocument/2006/relationships/image" Target="../media/image56.svg" /><Relationship Id="rId58" Type="http://schemas.openxmlformats.org/officeDocument/2006/relationships/image" Target="../media/image55.png" /><Relationship Id="rId59" Type="http://schemas.openxmlformats.org/officeDocument/2006/relationships/image" Target="../media/image56.svg" /><Relationship Id="rId60" Type="http://schemas.openxmlformats.org/officeDocument/2006/relationships/image" Target="../media/image55.png" /><Relationship Id="rId61" Type="http://schemas.openxmlformats.org/officeDocument/2006/relationships/image" Target="../media/image56.svg" /><Relationship Id="rId62" Type="http://schemas.openxmlformats.org/officeDocument/2006/relationships/image" Target="../media/image55.png" /><Relationship Id="rId63" Type="http://schemas.openxmlformats.org/officeDocument/2006/relationships/image" Target="../media/image56.svg" /><Relationship Id="rId64" Type="http://schemas.openxmlformats.org/officeDocument/2006/relationships/image" Target="../media/image55.png" /><Relationship Id="rId65" Type="http://schemas.openxmlformats.org/officeDocument/2006/relationships/image" Target="../media/image56.svg" /><Relationship Id="rId66" Type="http://schemas.openxmlformats.org/officeDocument/2006/relationships/image" Target="../media/image55.png" /><Relationship Id="rId67" Type="http://schemas.openxmlformats.org/officeDocument/2006/relationships/image" Target="../media/image56.svg" /><Relationship Id="rId68" Type="http://schemas.openxmlformats.org/officeDocument/2006/relationships/image" Target="../media/image55.png" /><Relationship Id="rId69" Type="http://schemas.openxmlformats.org/officeDocument/2006/relationships/image" Target="../media/image56.svg" /><Relationship Id="rId70" Type="http://schemas.openxmlformats.org/officeDocument/2006/relationships/image" Target="../media/image55.png" /><Relationship Id="rId71" Type="http://schemas.openxmlformats.org/officeDocument/2006/relationships/image" Target="../media/image56.svg" /><Relationship Id="rId72" Type="http://schemas.openxmlformats.org/officeDocument/2006/relationships/image" Target="../media/image55.png" /><Relationship Id="rId73" Type="http://schemas.openxmlformats.org/officeDocument/2006/relationships/image" Target="../media/image56.svg" /><Relationship Id="rId74" Type="http://schemas.openxmlformats.org/officeDocument/2006/relationships/image" Target="../media/image55.png" /><Relationship Id="rId75" Type="http://schemas.openxmlformats.org/officeDocument/2006/relationships/image" Target="../media/image56.svg" /><Relationship Id="rId76" Type="http://schemas.openxmlformats.org/officeDocument/2006/relationships/image" Target="../media/image55.png" /><Relationship Id="rId77" Type="http://schemas.openxmlformats.org/officeDocument/2006/relationships/image" Target="../media/image56.svg" /><Relationship Id="rId78" Type="http://schemas.openxmlformats.org/officeDocument/2006/relationships/image" Target="../media/image55.png" /><Relationship Id="rId79" Type="http://schemas.openxmlformats.org/officeDocument/2006/relationships/image" Target="../media/image56.svg" /><Relationship Id="rId80" Type="http://schemas.openxmlformats.org/officeDocument/2006/relationships/image" Target="../media/image55.png" /><Relationship Id="rId81" Type="http://schemas.openxmlformats.org/officeDocument/2006/relationships/image" Target="../media/image56.svg" /><Relationship Id="rId82" Type="http://schemas.openxmlformats.org/officeDocument/2006/relationships/image" Target="../media/image55.png" /><Relationship Id="rId83" Type="http://schemas.openxmlformats.org/officeDocument/2006/relationships/image" Target="../media/image56.svg" /><Relationship Id="rId84" Type="http://schemas.openxmlformats.org/officeDocument/2006/relationships/image" Target="../media/image55.png" /><Relationship Id="rId85" Type="http://schemas.openxmlformats.org/officeDocument/2006/relationships/image" Target="../media/image56.svg" /><Relationship Id="rId86" Type="http://schemas.openxmlformats.org/officeDocument/2006/relationships/image" Target="../media/image55.png" /><Relationship Id="rId87" Type="http://schemas.openxmlformats.org/officeDocument/2006/relationships/image" Target="../media/image56.svg" /><Relationship Id="rId88" Type="http://schemas.openxmlformats.org/officeDocument/2006/relationships/image" Target="../media/image55.png" /><Relationship Id="rId89" Type="http://schemas.openxmlformats.org/officeDocument/2006/relationships/image" Target="../media/image56.sv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13" Type="http://schemas.openxmlformats.org/officeDocument/2006/relationships/image" Target="../media/image47.svg" /><Relationship Id="rId14" Type="http://schemas.openxmlformats.org/officeDocument/2006/relationships/chart" Target="../charts/chart43.xml" /><Relationship Id="rId15" Type="http://schemas.openxmlformats.org/officeDocument/2006/relationships/image" Target="../media/image2.png" /><Relationship Id="rId16" Type="http://schemas.openxmlformats.org/officeDocument/2006/relationships/image" Target="../media/image3.svg" /><Relationship Id="rId17" Type="http://schemas.openxmlformats.org/officeDocument/2006/relationships/image" Target="../media/image40.png" /><Relationship Id="rId18" Type="http://schemas.openxmlformats.org/officeDocument/2006/relationships/image" Target="../media/image41.svg" /><Relationship Id="rId19" Type="http://schemas.openxmlformats.org/officeDocument/2006/relationships/image" Target="../media/image51.png" /><Relationship Id="rId20" Type="http://schemas.openxmlformats.org/officeDocument/2006/relationships/image" Target="../media/image52.svg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chart" Target="../charts/chart4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.png" /><Relationship Id="rId13" Type="http://schemas.openxmlformats.org/officeDocument/2006/relationships/image" Target="../media/image3.svg" /><Relationship Id="rId14" Type="http://schemas.openxmlformats.org/officeDocument/2006/relationships/image" Target="../media/image40.png" /><Relationship Id="rId15" Type="http://schemas.openxmlformats.org/officeDocument/2006/relationships/image" Target="../media/image41.svg" /><Relationship Id="rId16" Type="http://schemas.openxmlformats.org/officeDocument/2006/relationships/image" Target="../media/image42.png" /><Relationship Id="rId17" Type="http://schemas.openxmlformats.org/officeDocument/2006/relationships/image" Target="../media/image43.svg" /><Relationship Id="rId18" Type="http://schemas.openxmlformats.org/officeDocument/2006/relationships/image" Target="../media/image46.png" /><Relationship Id="rId19" Type="http://schemas.openxmlformats.org/officeDocument/2006/relationships/image" Target="../media/image47.svg" /><Relationship Id="rId20" Type="http://schemas.openxmlformats.org/officeDocument/2006/relationships/chart" Target="../charts/chart45.xml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chart" Target="../charts/chart46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8" Type="http://schemas.openxmlformats.org/officeDocument/2006/relationships/image" Target="../media/image40.png" /><Relationship Id="rId9" Type="http://schemas.openxmlformats.org/officeDocument/2006/relationships/image" Target="../media/image41.svg" /><Relationship Id="rId10" Type="http://schemas.openxmlformats.org/officeDocument/2006/relationships/image" Target="../media/image42.png" /><Relationship Id="rId11" Type="http://schemas.openxmlformats.org/officeDocument/2006/relationships/image" Target="../media/image43.svg" /><Relationship Id="rId12" Type="http://schemas.openxmlformats.org/officeDocument/2006/relationships/image" Target="../media/image36.png" /><Relationship Id="rId13" Type="http://schemas.openxmlformats.org/officeDocument/2006/relationships/image" Target="../media/image37.svg" /><Relationship Id="rId14" Type="http://schemas.openxmlformats.org/officeDocument/2006/relationships/image" Target="../media/image36.png" /><Relationship Id="rId15" Type="http://schemas.openxmlformats.org/officeDocument/2006/relationships/image" Target="../media/image37.svg" /></Relationships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47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BH217AA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The Horns Inn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26.26%</a:t>
            </a:r>
            <a:endParaRPr lang="en-GB" sz="1100" b="1" dirty="0">
              <a:latin typeface="Montserrat"/>
            </a:endParaRP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Content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£34.66</a:t>
            </a:r>
            <a:endParaRPr lang="en-GB" sz="1100" b="1" dirty="0">
              <a:latin typeface="Montserrat"/>
            </a:endParaRP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</a:t>
            </a:r>
            <a:endParaRPr lang="en-GB" sz="900" dirty="0">
              <a:latin typeface="Montserrat"/>
            </a:endParaRP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62.96%</a:t>
            </a:r>
            <a:endParaRPr lang="en-GB" sz="1100" b="1" dirty="0">
              <a:latin typeface="Montserrat"/>
            </a:endParaRP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Hamworthy(11.14 miles)</a:t>
            </a:r>
            <a:endParaRPr lang="en-GB" sz="900" dirty="0">
              <a:latin typeface="Montserrat"/>
            </a:endParaRP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Rural hamlet and isolated dwellings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Poole</a:t>
            </a:r>
            <a:endParaRPr lang="en-GB" sz="900" dirty="0">
              <a:latin typeface="Montserrat"/>
            </a:endParaRP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BH214HT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6002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Stocks Inn BH214HT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BH217AH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Barley Mow Inn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Aunt Fannys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BH214HW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54.08%</a:t>
            </a:r>
            <a:endParaRPr lang="en-GB" sz="1100" b="1" dirty="0">
              <a:latin typeface="Montserrat"/>
            </a:endParaRP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31.31%</a:t>
            </a:r>
            <a:endParaRPr lang="en-GB" sz="1100" b="1" dirty="0">
              <a:latin typeface="Montserrat"/>
            </a:endParaRP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75+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25.32%</a:t>
            </a:r>
            <a:endParaRPr lang="en-GB" sz="1100" b="1" dirty="0">
              <a:latin typeface="Montserrat"/>
            </a:endParaRP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Sun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Hall &amp; Woodhouse - L&amp;T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Restaurant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Hall &amp; Woodhouse - L&amp;T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 r:embed="rId4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5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 r:embed="rId5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 r:embed="rId5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 r:embed="rId5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 r:embed="rId5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 r:embed="rId6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 r:embed="rId6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 r:embed="rId6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 r:embed="rId6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 r:embed="rId6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 r:embed="rId7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 r:embed="rId7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 r:embed="rId7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 r:embed="rId7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 r:embed="rId78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 r:embed="rId80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 r:embed="rId82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 r:embed="rId84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 r:embed="rId8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 r:embed="rId8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 r:embed="rId9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 r:embed="rId9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 r:embed="rId9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 r:embed="rId9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 r:embed="rId9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 r:embed="rId10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 r:embed="rId10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 r:embed="rId10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 r:embed="rId10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10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 r:embed="rId1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4297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4075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Day of Week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Stocks Inn BH214HT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4075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Stocks Inn BH214HT and 338 Chains in 1 Miles from 29/01/2025 - 21/01/2026 and the number of visits made Per Annum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Stocks Inn BH214HT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4075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Stocks Inn BH214HT and 338 Chains in 1 Miles from 29/01/2025 - 21/01/2026 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Age Range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Stocks Inn BH214HT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2375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668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Affluence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Stocks Inn BH214HT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2209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632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Gender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Stocks Inn BH214HT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2302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649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Segment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Stocks Inn BH214HT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4075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Stocks Inn BH214HT and 338 Chains in 1 Miles from 29/01/2025 - 21/01/2026 split by Distance travelled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Stocks Inn BH214HT compare versus its competitors based on travel distances?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2296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17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Stocks Inn BH214HT for 29/01/2025 - 21/01/2026 live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Stocks Inn BH214HT come from?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648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 r:embed="rId1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Stocks Inn BH214HT, who are the top 20 competitors from 338 Chains in 1 Miles for 29/01/2025 - 21/01/2026 split by Venue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Stocks Inn BH214HT also visit?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 r:embed="rId25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27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 r:embed="rId2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3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Stocks Inn BH214HT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1125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Stocks Inn BH214HT compare to the national average (1 = low, 10 = high)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 rot="0"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524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Data Type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Name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250m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500m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500m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1 mile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 mile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3 miles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 mile Spend vs National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Total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Annual Sales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£741K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£741K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£2.57M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£33.88M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Mon - Thu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37.3%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37.3%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40.1%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Fri - Sat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45.2%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Sun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 to 24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 to 34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 to 44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45 to 54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55 to 64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65 to 74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75+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Business Elite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Prosperous Professionals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Flourishing Society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Content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White Collar Neighbourhoods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Enterprising Mainstream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Paying The Mortgage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Cash Conscious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On A Budget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Value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AB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40.9%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C1C2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51.7%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51.7%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51.7%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52.5%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40861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 fill="norm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2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cap="none" spc="20" kern="8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Stocks Inn BH214HT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Fireside Scenic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 hidden="1"/>
          <p:cNvPicPr>
            <a:picLocks noChangeAspect="1"/>
          </p:cNvPicPr>
          <p:nvPr/>
        </p:nvPicPr>
        <p:blipFill>
          <a:blip r:embed="rId3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 r:embed="rId3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 r:embed="rId3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/>
          <p:cNvPicPr>
            <a:picLocks noChangeAspect="1"/>
          </p:cNvPicPr>
          <p:nvPr/>
        </p:nvPicPr>
        <p:blipFill>
          <a:blip r:embed="rId4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 r:embed="rId4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 r:embed="rId4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 hidden="1"/>
          <p:cNvPicPr>
            <a:picLocks noChangeAspect="1"/>
          </p:cNvPicPr>
          <p:nvPr/>
        </p:nvPicPr>
        <p:blipFill>
          <a:blip r:embed="rId4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 r:embed="rId4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 r:embed="rId5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 r:embed="rId5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 r:embed="rId5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 r:embed="rId5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 r:embed="rId5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 r:embed="rId6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 r:embed="rId6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 r:embed="rId6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 r:embed="rId6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 r:embed="rId6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 r:embed="rId7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 r:embed="rId7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 r:embed="rId7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 r:embed="rId7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 r:embed="rId7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 r:embed="rId8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 r:embed="rId8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 r:embed="rId8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 r:embed="rId8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 r:embed="rId8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£6500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  <a:ln>
            <a:headEnd type="none"/>
            <a:tailEnd type="none"/>
          </a:ln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rtl="0" algn="ctr" defTabSz="914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rtl="0" algn="ctr" defTabSz="914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4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 r:embed="rId15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17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 r:embed="rId1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 r:embed="rId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9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1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0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graphicFrame>
        <p:nvGraphicFramePr>
          <p:cNvPr id="36" name="Table 36"/>
          <p:cNvGraphicFramePr/>
          <p:nvPr/>
        </p:nvGraphicFramePr>
        <p:xfrm rot="0"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Customer Count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Familiar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Occasional &amp; Local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Mid-Week Seniors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Part Of The Pub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Metro Sophisticates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Young &amp; Connected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Bubbly Weekenders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Upmarket Diners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Stocks Inn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11.23%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56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28.94%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6.61%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4.79%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35.41%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Local Catchment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581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10.36%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1.31%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40.88%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2.97%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25.66%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97363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8.87%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6.07%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28.72%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11.36%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7.17%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15.82%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Stocks Inn vs Local Catchment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0.87%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1.17%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-11.94%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1.21%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4.50%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-2.86%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-2.70%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9.75%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Stocks Inn vs 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2.36%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-3.59%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0.22%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-7.97%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-3.89%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-4.34%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-2.38%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19.59%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Local Catchment vs 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1.49%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-4.76%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12.16%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-9.18%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-8.39%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-1.48%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0.32%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9.84%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89019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9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1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 r:embed="rId1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Stocks Inn BH214HT</a:t>
            </a:r>
          </a:p>
        </p:txBody>
      </p:sp>
      <p:graphicFrame>
        <p:nvGraphicFramePr>
          <p:cNvPr id="29" name="Table 29"/>
          <p:cNvGraphicFramePr/>
          <p:nvPr/>
        </p:nvGraphicFramePr>
        <p:xfrm rot="0"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Customer Count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Familiar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Occasional &amp; Local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Mid-Week Seniors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Part Of The Pub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Metro Sophisticates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Young &amp; Connected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Bubbly Weekenders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Upmarket Diners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Stocks Inn BH214HT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11.23%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28.94%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6.61%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4.79%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35.41%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The Barley Mow Inn BH217AH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6.34%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0.87%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58.39%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0.73%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5.15%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21.41%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Aunt Fannys BH214HW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381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12.71%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2.13%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30.54%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1.52%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2.36%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12.17%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10.13%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28.40%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The Horns Inn BH217AA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131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13.25%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0.12%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28.63%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5.10%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3.40%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12.06%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9.40%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27.99%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803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198</Paragraphs>
  <PresentationFormat>Widescreen</PresentationFormat>
  <HiddenSlides>0</HiddenSlides>
  <LinksUpToDate>false</LinksUpToDate>
  <ScaleCrop>false</ScaleCrop>
  <Slides>16</Slides>
  <TotalTime>8489</TotalTime>
  <Words>470</Words>
  <AppVersion>12.0000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Hospitality Data Insights Ltd</dc:creator>
  <cp:lastModifiedBy>Tom</cp:lastModifiedBy>
  <dcterms:created xsi:type="dcterms:W3CDTF">2023-02-27T15:44:52Z</dcterms:created>
  <dcterms:modified xsi:type="dcterms:W3CDTF">2024-05-10T09:01:36Z</dcterms:modified>
  <cp:revision>134</cp:revision>
  <dc:title>PowerPoint Presentation</dc:title>
</cp:coreProperties>
</file>