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0.0808</c:v>
                </c:pt>
                <c:pt idx="1">
                  <c:v>0.0904</c:v>
                </c:pt>
                <c:pt idx="2">
                  <c:v>0.1037</c:v>
                </c:pt>
                <c:pt idx="3">
                  <c:v>0.1089</c:v>
                </c:pt>
                <c:pt idx="4">
                  <c:v>0.1854</c:v>
                </c:pt>
                <c:pt idx="5">
                  <c:v>0.2599</c:v>
                </c:pt>
                <c:pt idx="6">
                  <c:v>0.1703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0.0714</c:v>
                </c:pt>
                <c:pt idx="1">
                  <c:v>0.0894</c:v>
                </c:pt>
                <c:pt idx="2">
                  <c:v>0.0944</c:v>
                </c:pt>
                <c:pt idx="3">
                  <c:v>0.0894</c:v>
                </c:pt>
                <c:pt idx="4">
                  <c:v>0.1952</c:v>
                </c:pt>
                <c:pt idx="5">
                  <c:v>0.3538</c:v>
                </c:pt>
                <c:pt idx="6">
                  <c:v>0.1062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Oro Restaurant G413YR</c:v>
                </c:pt>
                <c:pt idx="1">
                  <c:v>Mcmillan Bar And C G412ET</c:v>
                </c:pt>
              </c:strCache>
            </c:strRef>
          </c:cat>
          <c:val>
            <c:numRef>
              <c:f>'Sheet1'!$D$2:$D$17</c:f>
              <c:numCache>
                <c:formatCode>General</c:formatCode>
                <c:ptCount val="16"/>
                <c:pt idx="0">
                  <c:v>8.8324</c:v>
                </c:pt>
                <c:pt idx="1">
                  <c:v>6.5849</c:v>
                </c:pt>
                <c:pt idx="2">
                  <c:v>2.8602</c:v>
                </c:pt>
                <c:pt idx="3">
                  <c:v>1.8458</c:v>
                </c:pt>
                <c:pt idx="4">
                  <c:v>1.0456</c:v>
                </c:pt>
                <c:pt idx="5">
                  <c:v>0.8367</c:v>
                </c:pt>
                <c:pt idx="6">
                  <c:v>0.6753</c:v>
                </c:pt>
                <c:pt idx="7">
                  <c:v>0.6226</c:v>
                </c:pt>
                <c:pt idx="8">
                  <c:v>0.3749</c:v>
                </c:pt>
                <c:pt idx="9">
                  <c:v>0.2377</c:v>
                </c:pt>
                <c:pt idx="10">
                  <c:v>0.2358</c:v>
                </c:pt>
                <c:pt idx="11">
                  <c:v>0.2097</c:v>
                </c:pt>
                <c:pt idx="12">
                  <c:v>0.1962</c:v>
                </c:pt>
                <c:pt idx="13">
                  <c:v>0.1346</c:v>
                </c:pt>
                <c:pt idx="14">
                  <c:v>-0.7607</c:v>
                </c:pt>
                <c:pt idx="15">
                  <c:v>-3.4642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Marlborough G412QS</c:v>
                </c:pt>
                <c:pt idx="1">
                  <c:v>Paesano G413EB</c:v>
                </c:pt>
                <c:pt idx="2">
                  <c:v>Oro G413YR</c:v>
                </c:pt>
                <c:pt idx="3">
                  <c:v>Lychee Southside G413YR</c:v>
                </c:pt>
                <c:pt idx="4">
                  <c:v>Bistango G413YF</c:v>
                </c:pt>
                <c:pt idx="5">
                  <c:v>Quaich (Glasgow) G431UF</c:v>
                </c:pt>
                <c:pt idx="6">
                  <c:v>Armstrong's (Glasgow) G429JT</c:v>
                </c:pt>
                <c:pt idx="7">
                  <c:v>Himalayan Dine G413YR</c:v>
                </c:pt>
                <c:pt idx="8">
                  <c:v>Dnisi G413JF</c:v>
                </c:pt>
                <c:pt idx="9">
                  <c:v>Mcmillan Bar And C G412ET</c:v>
                </c:pt>
                <c:pt idx="10">
                  <c:v>Loks Bar Kitchen G432XU</c:v>
                </c:pt>
                <c:pt idx="11">
                  <c:v>Greggs G413YN</c:v>
                </c:pt>
                <c:pt idx="12">
                  <c:v>Salt Vinegar G413EB</c:v>
                </c:pt>
                <c:pt idx="13">
                  <c:v>Costa Coffee 43011740 G431AP</c:v>
                </c:pt>
                <c:pt idx="14">
                  <c:v>The James Tassie Glasgow G413YR</c:v>
                </c:pt>
                <c:pt idx="15">
                  <c:v>Stag And Thistle G412AE</c:v>
                </c:pt>
                <c:pt idx="16">
                  <c:v>The Granary G413NH</c:v>
                </c:pt>
                <c:pt idx="17">
                  <c:v>Phillies Of Shawlands G413YH</c:v>
                </c:pt>
                <c:pt idx="18">
                  <c:v>McDonalds G412PF</c:v>
                </c:pt>
                <c:pt idx="19">
                  <c:v>Oro Restaurant G413YR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0.0031</c:v>
                </c:pt>
                <c:pt idx="5">
                  <c:v>0.0259</c:v>
                </c:pt>
                <c:pt idx="6">
                  <c:v>0.0314</c:v>
                </c:pt>
                <c:pt idx="7">
                  <c:v>0.0161</c:v>
                </c:pt>
                <c:pt idx="8">
                  <c:v>0.0262</c:v>
                </c:pt>
                <c:pt idx="9">
                  <c:v>0.0966</c:v>
                </c:pt>
                <c:pt idx="10">
                  <c:v>0.0631</c:v>
                </c:pt>
                <c:pt idx="11">
                  <c:v>0.0312</c:v>
                </c:pt>
                <c:pt idx="12">
                  <c:v>0.0372</c:v>
                </c:pt>
                <c:pt idx="13">
                  <c:v>0.0438</c:v>
                </c:pt>
                <c:pt idx="14">
                  <c:v>0.0266</c:v>
                </c:pt>
                <c:pt idx="15">
                  <c:v>0.071</c:v>
                </c:pt>
                <c:pt idx="16">
                  <c:v>0.0688</c:v>
                </c:pt>
                <c:pt idx="17">
                  <c:v>0.1046</c:v>
                </c:pt>
                <c:pt idx="18">
                  <c:v>0.1699</c:v>
                </c:pt>
                <c:pt idx="19">
                  <c:v>0.1838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Marlborough G412QS</c:v>
                </c:pt>
                <c:pt idx="1">
                  <c:v>Paesano G413EB</c:v>
                </c:pt>
                <c:pt idx="2">
                  <c:v>Oro G413YR</c:v>
                </c:pt>
                <c:pt idx="3">
                  <c:v>Lychee Southside G413YR</c:v>
                </c:pt>
                <c:pt idx="4">
                  <c:v>Bistango G413YF</c:v>
                </c:pt>
                <c:pt idx="5">
                  <c:v>Quaich (Glasgow) G431UF</c:v>
                </c:pt>
                <c:pt idx="6">
                  <c:v>Armstrong's (Glasgow) G429JT</c:v>
                </c:pt>
                <c:pt idx="7">
                  <c:v>Himalayan Dine G413YR</c:v>
                </c:pt>
                <c:pt idx="8">
                  <c:v>Dnisi G413JF</c:v>
                </c:pt>
                <c:pt idx="9">
                  <c:v>Mcmillan Bar And C G412ET</c:v>
                </c:pt>
                <c:pt idx="10">
                  <c:v>Loks Bar Kitchen G432XU</c:v>
                </c:pt>
                <c:pt idx="11">
                  <c:v>Greggs G413YN</c:v>
                </c:pt>
                <c:pt idx="12">
                  <c:v>Salt Vinegar G413EB</c:v>
                </c:pt>
                <c:pt idx="13">
                  <c:v>Costa Coffee 43011740 G431AP</c:v>
                </c:pt>
                <c:pt idx="14">
                  <c:v>The James Tassie Glasgow G413YR</c:v>
                </c:pt>
                <c:pt idx="15">
                  <c:v>Stag And Thistle G412AE</c:v>
                </c:pt>
                <c:pt idx="16">
                  <c:v>The Granary G413NH</c:v>
                </c:pt>
                <c:pt idx="17">
                  <c:v>Phillies Of Shawlands G413YH</c:v>
                </c:pt>
                <c:pt idx="18">
                  <c:v>McDonalds G412PF</c:v>
                </c:pt>
                <c:pt idx="19">
                  <c:v>Oro Restaurant G413YR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0.0941</c:v>
                </c:pt>
                <c:pt idx="1">
                  <c:v>0.0782</c:v>
                </c:pt>
                <c:pt idx="2">
                  <c:v>0.0761</c:v>
                </c:pt>
                <c:pt idx="3">
                  <c:v>0.0185</c:v>
                </c:pt>
                <c:pt idx="4">
                  <c:v>0.013</c:v>
                </c:pt>
                <c:pt idx="5">
                  <c:v>0.0295</c:v>
                </c:pt>
                <c:pt idx="6">
                  <c:v>0.0324</c:v>
                </c:pt>
                <c:pt idx="7">
                  <c:v>0.0151</c:v>
                </c:pt>
                <c:pt idx="8">
                  <c:v>0.0239</c:v>
                </c:pt>
                <c:pt idx="9">
                  <c:v>0.0942</c:v>
                </c:pt>
                <c:pt idx="10">
                  <c:v>0.0591</c:v>
                </c:pt>
                <c:pt idx="11">
                  <c:v>0.0263</c:v>
                </c:pt>
                <c:pt idx="12">
                  <c:v>0.0323</c:v>
                </c:pt>
                <c:pt idx="13">
                  <c:v>0.0388</c:v>
                </c:pt>
                <c:pt idx="14">
                  <c:v>0.0179</c:v>
                </c:pt>
                <c:pt idx="15">
                  <c:v>0.0573</c:v>
                </c:pt>
                <c:pt idx="16">
                  <c:v>0.0539</c:v>
                </c:pt>
                <c:pt idx="17">
                  <c:v>0.081</c:v>
                </c:pt>
                <c:pt idx="18">
                  <c:v>0.128</c:v>
                </c:pt>
                <c:pt idx="19">
                  <c:v>0.0293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Marlborough G412QS</c:v>
                </c:pt>
                <c:pt idx="1">
                  <c:v>Paesano G413EB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0.0941</c:v>
                </c:pt>
                <c:pt idx="1">
                  <c:v>0.0782</c:v>
                </c:pt>
                <c:pt idx="2">
                  <c:v>0.0761</c:v>
                </c:pt>
                <c:pt idx="3">
                  <c:v>0.0185</c:v>
                </c:pt>
                <c:pt idx="4">
                  <c:v>0.0099</c:v>
                </c:pt>
                <c:pt idx="5">
                  <c:v>0.0036</c:v>
                </c:pt>
                <c:pt idx="6">
                  <c:v>0.001</c:v>
                </c:pt>
                <c:pt idx="7">
                  <c:v>-0.001</c:v>
                </c:pt>
                <c:pt idx="8">
                  <c:v>-0.0023</c:v>
                </c:pt>
                <c:pt idx="9">
                  <c:v>-0.0024</c:v>
                </c:pt>
                <c:pt idx="10">
                  <c:v>-0.004</c:v>
                </c:pt>
                <c:pt idx="11">
                  <c:v>-0.0049</c:v>
                </c:pt>
                <c:pt idx="12">
                  <c:v>-0.0049</c:v>
                </c:pt>
                <c:pt idx="13">
                  <c:v>-0.005</c:v>
                </c:pt>
                <c:pt idx="14">
                  <c:v>-0.0087</c:v>
                </c:pt>
                <c:pt idx="15">
                  <c:v>-0.0137</c:v>
                </c:pt>
                <c:pt idx="16">
                  <c:v>-0.0149</c:v>
                </c:pt>
                <c:pt idx="17">
                  <c:v>-0.0236</c:v>
                </c:pt>
                <c:pt idx="18">
                  <c:v>-0.0419</c:v>
                </c:pt>
                <c:pt idx="19">
                  <c:v>-0.1545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0.0678</c:v>
                </c:pt>
                <c:pt idx="1">
                  <c:v>0.2375</c:v>
                </c:pt>
                <c:pt idx="2">
                  <c:v>0.2243</c:v>
                </c:pt>
                <c:pt idx="3">
                  <c:v>0.1623</c:v>
                </c:pt>
                <c:pt idx="4">
                  <c:v>0.1753</c:v>
                </c:pt>
                <c:pt idx="5">
                  <c:v>0.097</c:v>
                </c:pt>
                <c:pt idx="6">
                  <c:v>0.0354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0.1052</c:v>
                </c:pt>
                <c:pt idx="1">
                  <c:v>0.1901</c:v>
                </c:pt>
                <c:pt idx="2">
                  <c:v>0.2029</c:v>
                </c:pt>
                <c:pt idx="3">
                  <c:v>0.1022</c:v>
                </c:pt>
                <c:pt idx="4">
                  <c:v>0.1573</c:v>
                </c:pt>
                <c:pt idx="5">
                  <c:v>0.2075</c:v>
                </c:pt>
                <c:pt idx="6">
                  <c:v>0.0345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0.0374</c:v>
                </c:pt>
                <c:pt idx="1">
                  <c:v>-0.0474</c:v>
                </c:pt>
                <c:pt idx="2">
                  <c:v>-0.0214</c:v>
                </c:pt>
                <c:pt idx="3">
                  <c:v>-0.0601</c:v>
                </c:pt>
                <c:pt idx="4">
                  <c:v>-0.018</c:v>
                </c:pt>
                <c:pt idx="5">
                  <c:v>0.1105</c:v>
                </c:pt>
                <c:pt idx="6">
                  <c:v>-0.0009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-0.0094</c:v>
                </c:pt>
                <c:pt idx="1">
                  <c:v>-0.001</c:v>
                </c:pt>
                <c:pt idx="2">
                  <c:v>-0.0093</c:v>
                </c:pt>
                <c:pt idx="3">
                  <c:v>-0.0195</c:v>
                </c:pt>
                <c:pt idx="4">
                  <c:v>0.0098</c:v>
                </c:pt>
                <c:pt idx="5">
                  <c:v>0.0939</c:v>
                </c:pt>
                <c:pt idx="6">
                  <c:v>-0.0641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0.5645</c:v>
                </c:pt>
                <c:pt idx="1">
                  <c:v>0.3245</c:v>
                </c:pt>
                <c:pt idx="2">
                  <c:v>0.1109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0.2328</c:v>
                </c:pt>
                <c:pt idx="1">
                  <c:v>0.4203</c:v>
                </c:pt>
                <c:pt idx="2">
                  <c:v>0.3467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-0.3317</c:v>
                </c:pt>
                <c:pt idx="1">
                  <c:v>0.0958</c:v>
                </c:pt>
                <c:pt idx="2">
                  <c:v>0.2358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0.4633</c:v>
                </c:pt>
                <c:pt idx="1">
                  <c:v>0.5366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0.3259</c:v>
                </c:pt>
                <c:pt idx="1">
                  <c:v>0.674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-0.1374</c:v>
                </c:pt>
                <c:pt idx="1">
                  <c:v>0.1374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0.0526</c:v>
                </c:pt>
                <c:pt idx="1">
                  <c:v>0.1575</c:v>
                </c:pt>
                <c:pt idx="2">
                  <c:v>0.1005</c:v>
                </c:pt>
                <c:pt idx="3">
                  <c:v>0.0589</c:v>
                </c:pt>
                <c:pt idx="4">
                  <c:v>0.1415</c:v>
                </c:pt>
                <c:pt idx="5">
                  <c:v>0.1347</c:v>
                </c:pt>
                <c:pt idx="6">
                  <c:v>0.2483</c:v>
                </c:pt>
                <c:pt idx="7">
                  <c:v>0.1056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0.0664</c:v>
                </c:pt>
                <c:pt idx="1">
                  <c:v>0.2387</c:v>
                </c:pt>
                <c:pt idx="2">
                  <c:v>0.0874</c:v>
                </c:pt>
                <c:pt idx="3">
                  <c:v>0.0578</c:v>
                </c:pt>
                <c:pt idx="4">
                  <c:v>0.0675</c:v>
                </c:pt>
                <c:pt idx="5">
                  <c:v>0.2748</c:v>
                </c:pt>
                <c:pt idx="6">
                  <c:v>0.185</c:v>
                </c:pt>
                <c:pt idx="7">
                  <c:v>0.022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0.0138</c:v>
                </c:pt>
                <c:pt idx="1">
                  <c:v>0.0812</c:v>
                </c:pt>
                <c:pt idx="2">
                  <c:v>-0.0131</c:v>
                </c:pt>
                <c:pt idx="3">
                  <c:v>-0.0011</c:v>
                </c:pt>
                <c:pt idx="4">
                  <c:v>-0.074</c:v>
                </c:pt>
                <c:pt idx="5">
                  <c:v>0.1401</c:v>
                </c:pt>
                <c:pt idx="6">
                  <c:v>-0.0633</c:v>
                </c:pt>
                <c:pt idx="7">
                  <c:v>-0.0836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0.3369</c:v>
                </c:pt>
                <c:pt idx="1">
                  <c:v>0.2472</c:v>
                </c:pt>
                <c:pt idx="2">
                  <c:v>0.1257</c:v>
                </c:pt>
                <c:pt idx="3">
                  <c:v>0.1063</c:v>
                </c:pt>
                <c:pt idx="4">
                  <c:v>0.0518</c:v>
                </c:pt>
                <c:pt idx="5">
                  <c:v>0.0652</c:v>
                </c:pt>
                <c:pt idx="6">
                  <c:v>0.0666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0.2255</c:v>
                </c:pt>
                <c:pt idx="1">
                  <c:v>0.4741</c:v>
                </c:pt>
                <c:pt idx="2">
                  <c:v>0.0739</c:v>
                </c:pt>
                <c:pt idx="3">
                  <c:v>0.0775</c:v>
                </c:pt>
                <c:pt idx="4">
                  <c:v>0.0474</c:v>
                </c:pt>
                <c:pt idx="5">
                  <c:v>0.07</c:v>
                </c:pt>
                <c:pt idx="6">
                  <c:v>0.0313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-0.1114</c:v>
                </c:pt>
                <c:pt idx="1">
                  <c:v>0.2269</c:v>
                </c:pt>
                <c:pt idx="2">
                  <c:v>-0.0518</c:v>
                </c:pt>
                <c:pt idx="3">
                  <c:v>-0.0288</c:v>
                </c:pt>
                <c:pt idx="4">
                  <c:v>-0.0044</c:v>
                </c:pt>
                <c:pt idx="5">
                  <c:v>0.0048</c:v>
                </c:pt>
                <c:pt idx="6">
                  <c:v>-0.0353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The James Tassie Glasgow G413YR</c:v>
                </c:pt>
                <c:pt idx="1">
                  <c:v>Quaich (Glasgow) G431UF</c:v>
                </c:pt>
                <c:pt idx="2">
                  <c:v>The Granary G413NH</c:v>
                </c:pt>
                <c:pt idx="3">
                  <c:v>Marlborough G412QS</c:v>
                </c:pt>
                <c:pt idx="4">
                  <c:v>McDonalds G412PF</c:v>
                </c:pt>
                <c:pt idx="5">
                  <c:v>Phillies Of Shawlands G413YH</c:v>
                </c:pt>
                <c:pt idx="6">
                  <c:v>Loks Bar Kitchen G432XU</c:v>
                </c:pt>
                <c:pt idx="7">
                  <c:v>Armstrong's (Glasgow) G429JT</c:v>
                </c:pt>
                <c:pt idx="8">
                  <c:v>Paesano G413EB</c:v>
                </c:pt>
                <c:pt idx="9">
                  <c:v>Stag And Thistle G412AE</c:v>
                </c:pt>
                <c:pt idx="10">
                  <c:v>Oro G413YR</c:v>
                </c:pt>
                <c:pt idx="11">
                  <c:v>Mcmillan Bar And C G412ET</c:v>
                </c:pt>
                <c:pt idx="12">
                  <c:v>Greggs G413YN</c:v>
                </c:pt>
                <c:pt idx="13">
                  <c:v>Dnisi G413JF</c:v>
                </c:pt>
                <c:pt idx="14">
                  <c:v>Salt Vinegar G413EB</c:v>
                </c:pt>
                <c:pt idx="15">
                  <c:v>Himalayan Dine G413YR</c:v>
                </c:pt>
                <c:pt idx="16">
                  <c:v>Bistango G413YF</c:v>
                </c:pt>
                <c:pt idx="17">
                  <c:v>Lychee Southside G413YR</c:v>
                </c:pt>
                <c:pt idx="18">
                  <c:v>Costa Coffee 43011740 G431AP</c:v>
                </c:pt>
                <c:pt idx="19">
                  <c:v>Oro Restaurant G413YR</c:v>
                </c:pt>
              </c:strCache>
            </c:strRef>
          </c:cat>
          <c:val>
            <c:numRef>
              <c:f>'Sheet1'!$F$2:$F$21</c:f>
              <c:numCache>
                <c:formatCode>General</c:formatCode>
                <c:ptCount val="20"/>
                <c:pt idx="0">
                  <c:v>0.1953</c:v>
                </c:pt>
                <c:pt idx="1">
                  <c:v>0.1392</c:v>
                </c:pt>
                <c:pt idx="2">
                  <c:v>0.1362</c:v>
                </c:pt>
                <c:pt idx="3">
                  <c:v>0.0946</c:v>
                </c:pt>
                <c:pt idx="4">
                  <c:v>0.0541</c:v>
                </c:pt>
                <c:pt idx="5">
                  <c:v>0.0414</c:v>
                </c:pt>
                <c:pt idx="6">
                  <c:v>0.0368</c:v>
                </c:pt>
                <c:pt idx="7">
                  <c:v>0.0316</c:v>
                </c:pt>
                <c:pt idx="8">
                  <c:v>0.0277</c:v>
                </c:pt>
                <c:pt idx="9">
                  <c:v>0.0267</c:v>
                </c:pt>
                <c:pt idx="10">
                  <c:v>0.0264</c:v>
                </c:pt>
                <c:pt idx="11">
                  <c:v>0.0263</c:v>
                </c:pt>
                <c:pt idx="12">
                  <c:v>0.0249</c:v>
                </c:pt>
                <c:pt idx="13">
                  <c:v>0.0243</c:v>
                </c:pt>
                <c:pt idx="14">
                  <c:v>0.023</c:v>
                </c:pt>
                <c:pt idx="15">
                  <c:v>0.0223</c:v>
                </c:pt>
                <c:pt idx="16">
                  <c:v>0.0183</c:v>
                </c:pt>
                <c:pt idx="17">
                  <c:v>0.0171</c:v>
                </c:pt>
                <c:pt idx="18">
                  <c:v>0.0166</c:v>
                </c:pt>
                <c:pt idx="19">
                  <c:v>0.016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'Sheet1'!$A$2:$A$21</c:f>
              <c:strCache>
                <c:ptCount val="20"/>
                <c:pt idx="0">
                  <c:v>Marlborough G412QS</c:v>
                </c:pt>
                <c:pt idx="1">
                  <c:v>Oro G413YR</c:v>
                </c:pt>
                <c:pt idx="2">
                  <c:v>Paesano G413EB</c:v>
                </c:pt>
                <c:pt idx="3">
                  <c:v>Quaich (Glasgow) G431UF</c:v>
                </c:pt>
                <c:pt idx="4">
                  <c:v>Lychee Southside G413YR</c:v>
                </c:pt>
                <c:pt idx="5">
                  <c:v>Bistango G413YF</c:v>
                </c:pt>
                <c:pt idx="6">
                  <c:v>Loks Bar Kitchen G432XU</c:v>
                </c:pt>
                <c:pt idx="7">
                  <c:v>Armstrong's (Glasgow) G429JT</c:v>
                </c:pt>
                <c:pt idx="8">
                  <c:v>Dnisi G413JF</c:v>
                </c:pt>
                <c:pt idx="9">
                  <c:v>Himalayan Dine G413YR</c:v>
                </c:pt>
                <c:pt idx="10">
                  <c:v>Costa Coffee 43011740 G431AP</c:v>
                </c:pt>
                <c:pt idx="11">
                  <c:v>Salt Vinegar G413EB</c:v>
                </c:pt>
                <c:pt idx="12">
                  <c:v>Mcmillan Bar And C G412ET</c:v>
                </c:pt>
                <c:pt idx="13">
                  <c:v>Greggs G413YN</c:v>
                </c:pt>
                <c:pt idx="14">
                  <c:v>Phillies Of Shawlands G413YH</c:v>
                </c:pt>
                <c:pt idx="15">
                  <c:v>Stag And Thistle G412AE</c:v>
                </c:pt>
                <c:pt idx="16">
                  <c:v>McDonalds G412PF</c:v>
                </c:pt>
                <c:pt idx="17">
                  <c:v>The Granary G413NH</c:v>
                </c:pt>
                <c:pt idx="18">
                  <c:v>The James Tassie Glasgow G413YR</c:v>
                </c:pt>
                <c:pt idx="19">
                  <c:v>Oro Restaurant G413YR</c:v>
                </c:pt>
              </c:strCache>
            </c:strRef>
          </c:cat>
          <c:val>
            <c:numRef>
              <c:f>'Sheet1'!$B$2:$B$21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0.0874</c:v>
                </c:pt>
                <c:pt idx="4">
                  <c:v>0</c:v>
                </c:pt>
                <c:pt idx="5">
                  <c:v>0.0039</c:v>
                </c:pt>
                <c:pt idx="6">
                  <c:v>0.0395</c:v>
                </c:pt>
                <c:pt idx="7">
                  <c:v>0.0301</c:v>
                </c:pt>
                <c:pt idx="8">
                  <c:v>0.0213</c:v>
                </c:pt>
                <c:pt idx="9">
                  <c:v>0.0224</c:v>
                </c:pt>
                <c:pt idx="10">
                  <c:v>0.0233</c:v>
                </c:pt>
                <c:pt idx="11">
                  <c:v>0.0253</c:v>
                </c:pt>
                <c:pt idx="12">
                  <c:v>0.0489</c:v>
                </c:pt>
                <c:pt idx="13">
                  <c:v>0.0324</c:v>
                </c:pt>
                <c:pt idx="14">
                  <c:v>0.0567</c:v>
                </c:pt>
                <c:pt idx="15">
                  <c:v>0.0556</c:v>
                </c:pt>
                <c:pt idx="16">
                  <c:v>0.1005</c:v>
                </c:pt>
                <c:pt idx="17">
                  <c:v>0.159</c:v>
                </c:pt>
                <c:pt idx="18">
                  <c:v>0.1989</c:v>
                </c:pt>
                <c:pt idx="19">
                  <c:v>0.094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'Sheet1'!$A$2:$A$21</c:f>
              <c:strCache>
                <c:ptCount val="20"/>
                <c:pt idx="0">
                  <c:v>Marlborough G412QS</c:v>
                </c:pt>
                <c:pt idx="1">
                  <c:v>Oro G413YR</c:v>
                </c:pt>
                <c:pt idx="2">
                  <c:v>Paesano G413EB</c:v>
                </c:pt>
                <c:pt idx="3">
                  <c:v>Quaich (Glasgow) G431UF</c:v>
                </c:pt>
                <c:pt idx="4">
                  <c:v>Lychee Southside G413YR</c:v>
                </c:pt>
                <c:pt idx="5">
                  <c:v>Bistango G413YF</c:v>
                </c:pt>
                <c:pt idx="6">
                  <c:v>Loks Bar Kitchen G432XU</c:v>
                </c:pt>
                <c:pt idx="7">
                  <c:v>Armstrong's (Glasgow) G429JT</c:v>
                </c:pt>
                <c:pt idx="8">
                  <c:v>Dnisi G413JF</c:v>
                </c:pt>
                <c:pt idx="9">
                  <c:v>Himalayan Dine G413YR</c:v>
                </c:pt>
                <c:pt idx="10">
                  <c:v>Costa Coffee 43011740 G431AP</c:v>
                </c:pt>
                <c:pt idx="11">
                  <c:v>Salt Vinegar G413EB</c:v>
                </c:pt>
                <c:pt idx="12">
                  <c:v>Mcmillan Bar And C G412ET</c:v>
                </c:pt>
                <c:pt idx="13">
                  <c:v>Greggs G413YN</c:v>
                </c:pt>
                <c:pt idx="14">
                  <c:v>Phillies Of Shawlands G413YH</c:v>
                </c:pt>
                <c:pt idx="15">
                  <c:v>Stag And Thistle G412AE</c:v>
                </c:pt>
                <c:pt idx="16">
                  <c:v>McDonalds G412PF</c:v>
                </c:pt>
                <c:pt idx="17">
                  <c:v>The Granary G413NH</c:v>
                </c:pt>
                <c:pt idx="18">
                  <c:v>The James Tassie Glasgow G413YR</c:v>
                </c:pt>
                <c:pt idx="19">
                  <c:v>Oro Restaurant G413YR</c:v>
                </c:pt>
              </c:strCache>
            </c:strRef>
          </c:cat>
          <c:val>
            <c:numRef>
              <c:f>'Sheet1'!$C$2:$C$21</c:f>
              <c:numCache>
                <c:formatCode>General</c:formatCode>
                <c:ptCount val="20"/>
                <c:pt idx="0">
                  <c:v>0.1074</c:v>
                </c:pt>
                <c:pt idx="1">
                  <c:v>0.0379</c:v>
                </c:pt>
                <c:pt idx="2">
                  <c:v>0.0351</c:v>
                </c:pt>
                <c:pt idx="3">
                  <c:v>0.1121</c:v>
                </c:pt>
                <c:pt idx="4">
                  <c:v>0.0165</c:v>
                </c:pt>
                <c:pt idx="5">
                  <c:v>0.0189</c:v>
                </c:pt>
                <c:pt idx="6">
                  <c:v>0.0458</c:v>
                </c:pt>
                <c:pt idx="7">
                  <c:v>0.0325</c:v>
                </c:pt>
                <c:pt idx="8">
                  <c:v>0.023</c:v>
                </c:pt>
                <c:pt idx="9">
                  <c:v>0.023</c:v>
                </c:pt>
                <c:pt idx="10">
                  <c:v>0.0228</c:v>
                </c:pt>
                <c:pt idx="11">
                  <c:v>0.0227</c:v>
                </c:pt>
                <c:pt idx="12">
                  <c:v>0.0422</c:v>
                </c:pt>
                <c:pt idx="13">
                  <c:v>0.0251</c:v>
                </c:pt>
                <c:pt idx="14">
                  <c:v>0.0476</c:v>
                </c:pt>
                <c:pt idx="15">
                  <c:v>0.0394</c:v>
                </c:pt>
                <c:pt idx="16">
                  <c:v>0.0669</c:v>
                </c:pt>
                <c:pt idx="17">
                  <c:v>0.1251</c:v>
                </c:pt>
                <c:pt idx="18">
                  <c:v>0.1384</c:v>
                </c:pt>
                <c:pt idx="19">
                  <c:v>0.0167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Marlborough G412QS</c:v>
                </c:pt>
                <c:pt idx="1">
                  <c:v>Oro G413YR</c:v>
                </c:pt>
              </c:strCache>
            </c:strRef>
          </c:cat>
          <c:val>
            <c:numRef>
              <c:f>'Sheet1'!$D$2:$D$21</c:f>
              <c:numCache>
                <c:formatCode>General</c:formatCode>
                <c:ptCount val="20"/>
                <c:pt idx="0">
                  <c:v>0.1074</c:v>
                </c:pt>
                <c:pt idx="1">
                  <c:v>0.0379</c:v>
                </c:pt>
                <c:pt idx="2">
                  <c:v>0.0351</c:v>
                </c:pt>
                <c:pt idx="3">
                  <c:v>0.0247</c:v>
                </c:pt>
                <c:pt idx="4">
                  <c:v>0.0165</c:v>
                </c:pt>
                <c:pt idx="5">
                  <c:v>0.015</c:v>
                </c:pt>
                <c:pt idx="6">
                  <c:v>0.0063</c:v>
                </c:pt>
                <c:pt idx="7">
                  <c:v>0.0024</c:v>
                </c:pt>
                <c:pt idx="8">
                  <c:v>0.0017</c:v>
                </c:pt>
                <c:pt idx="9">
                  <c:v>0.0006</c:v>
                </c:pt>
                <c:pt idx="10">
                  <c:v>-0.0005</c:v>
                </c:pt>
                <c:pt idx="11">
                  <c:v>-0.0026</c:v>
                </c:pt>
                <c:pt idx="12">
                  <c:v>-0.0067</c:v>
                </c:pt>
                <c:pt idx="13">
                  <c:v>-0.0073</c:v>
                </c:pt>
                <c:pt idx="14">
                  <c:v>-0.0091</c:v>
                </c:pt>
                <c:pt idx="15">
                  <c:v>-0.0162</c:v>
                </c:pt>
                <c:pt idx="16">
                  <c:v>-0.0336</c:v>
                </c:pt>
                <c:pt idx="17">
                  <c:v>-0.0339</c:v>
                </c:pt>
                <c:pt idx="18">
                  <c:v>-0.0605</c:v>
                </c:pt>
                <c:pt idx="19">
                  <c:v>-0.0773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0.6737</c:v>
                </c:pt>
                <c:pt idx="1">
                  <c:v>0.215</c:v>
                </c:pt>
                <c:pt idx="2">
                  <c:v>0.0497</c:v>
                </c:pt>
                <c:pt idx="3">
                  <c:v>0.0329</c:v>
                </c:pt>
                <c:pt idx="4">
                  <c:v>0.0284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The James Tassie Glasgow G413YR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0.5074</c:v>
                </c:pt>
                <c:pt idx="1">
                  <c:v>0.3048</c:v>
                </c:pt>
                <c:pt idx="2">
                  <c:v>0.0742</c:v>
                </c:pt>
                <c:pt idx="3">
                  <c:v>0.0612</c:v>
                </c:pt>
                <c:pt idx="4">
                  <c:v>0.0521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-0.1663</c:v>
                </c:pt>
                <c:pt idx="1">
                  <c:v>0.0898</c:v>
                </c:pt>
                <c:pt idx="2">
                  <c:v>0.0245</c:v>
                </c:pt>
                <c:pt idx="3">
                  <c:v>0.0283</c:v>
                </c:pt>
                <c:pt idx="4">
                  <c:v>0.0237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'Sheet1'!$A$2:$A$17</c:f>
              <c:strCache>
                <c:ptCount val="16"/>
                <c:pt idx="0">
                  <c:v>Oro Restaurant G413YR</c:v>
                </c:pt>
                <c:pt idx="1">
                  <c:v>Mcmillan Bar And C G412ET</c:v>
                </c:pt>
                <c:pt idx="2">
                  <c:v>Himalayan Dine G413YR</c:v>
                </c:pt>
                <c:pt idx="3">
                  <c:v>Stag And Thistle G412AE</c:v>
                </c:pt>
                <c:pt idx="4">
                  <c:v>Dnisi G413JF</c:v>
                </c:pt>
                <c:pt idx="5">
                  <c:v>Quaich (Glasgow) G431UF</c:v>
                </c:pt>
                <c:pt idx="6">
                  <c:v>McDonalds G412PF</c:v>
                </c:pt>
                <c:pt idx="7">
                  <c:v>Salt Vinegar G413EB</c:v>
                </c:pt>
                <c:pt idx="8">
                  <c:v>Costa Coffee 43011740 G431AP</c:v>
                </c:pt>
                <c:pt idx="9">
                  <c:v>The Granary G413NH</c:v>
                </c:pt>
                <c:pt idx="10">
                  <c:v>Armstrong's (Glasgow) G429JT</c:v>
                </c:pt>
                <c:pt idx="11">
                  <c:v>Greggs G413YN</c:v>
                </c:pt>
                <c:pt idx="12">
                  <c:v>Loks Bar Kitchen G432XU</c:v>
                </c:pt>
                <c:pt idx="13">
                  <c:v>Bistango G413YF</c:v>
                </c:pt>
                <c:pt idx="14">
                  <c:v>The James Tassie Glasgow G413YR</c:v>
                </c:pt>
                <c:pt idx="15">
                  <c:v>Phillies Of Shawlands G413YH</c:v>
                </c:pt>
              </c:strCache>
            </c:strRef>
          </c:cat>
          <c:val>
            <c:numRef>
              <c:f>'Sheet1'!$B$2:$B$17</c:f>
              <c:numCache>
                <c:formatCode>General</c:formatCode>
                <c:ptCount val="16"/>
                <c:pt idx="0">
                  <c:v>68.4837</c:v>
                </c:pt>
                <c:pt idx="1">
                  <c:v>63.4455</c:v>
                </c:pt>
                <c:pt idx="2">
                  <c:v>40.6908</c:v>
                </c:pt>
                <c:pt idx="3">
                  <c:v>26.6751</c:v>
                </c:pt>
                <c:pt idx="4">
                  <c:v>9.36</c:v>
                </c:pt>
                <c:pt idx="5">
                  <c:v>8.8652</c:v>
                </c:pt>
                <c:pt idx="6">
                  <c:v>8.0274</c:v>
                </c:pt>
                <c:pt idx="7">
                  <c:v>15.959</c:v>
                </c:pt>
                <c:pt idx="8">
                  <c:v>7.6643</c:v>
                </c:pt>
                <c:pt idx="9">
                  <c:v>10.2798</c:v>
                </c:pt>
                <c:pt idx="10">
                  <c:v>8.556</c:v>
                </c:pt>
                <c:pt idx="11">
                  <c:v>4.0537</c:v>
                </c:pt>
                <c:pt idx="12">
                  <c:v>29.3833</c:v>
                </c:pt>
                <c:pt idx="13">
                  <c:v>8.5283</c:v>
                </c:pt>
                <c:pt idx="14">
                  <c:v>9.0919</c:v>
                </c:pt>
                <c:pt idx="15">
                  <c:v>26.9576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'Sheet1'!$A$2:$A$17</c:f>
              <c:strCache>
                <c:ptCount val="16"/>
                <c:pt idx="0">
                  <c:v>Oro Restaurant G413YR</c:v>
                </c:pt>
                <c:pt idx="1">
                  <c:v>Mcmillan Bar And C G412ET</c:v>
                </c:pt>
                <c:pt idx="2">
                  <c:v>Himalayan Dine G413YR</c:v>
                </c:pt>
                <c:pt idx="3">
                  <c:v>Stag And Thistle G412AE</c:v>
                </c:pt>
                <c:pt idx="4">
                  <c:v>Dnisi G413JF</c:v>
                </c:pt>
                <c:pt idx="5">
                  <c:v>Quaich (Glasgow) G431UF</c:v>
                </c:pt>
                <c:pt idx="6">
                  <c:v>McDonalds G412PF</c:v>
                </c:pt>
                <c:pt idx="7">
                  <c:v>Salt Vinegar G413EB</c:v>
                </c:pt>
                <c:pt idx="8">
                  <c:v>Costa Coffee 43011740 G431AP</c:v>
                </c:pt>
                <c:pt idx="9">
                  <c:v>The Granary G413NH</c:v>
                </c:pt>
                <c:pt idx="10">
                  <c:v>Armstrong's (Glasgow) G429JT</c:v>
                </c:pt>
                <c:pt idx="11">
                  <c:v>Greggs G413YN</c:v>
                </c:pt>
                <c:pt idx="12">
                  <c:v>Loks Bar Kitchen G432XU</c:v>
                </c:pt>
                <c:pt idx="13">
                  <c:v>Bistango G413YF</c:v>
                </c:pt>
                <c:pt idx="14">
                  <c:v>The James Tassie Glasgow G413YR</c:v>
                </c:pt>
                <c:pt idx="15">
                  <c:v>Phillies Of Shawlands G413YH</c:v>
                </c:pt>
              </c:strCache>
            </c:strRef>
          </c:cat>
          <c:val>
            <c:numRef>
              <c:f>'Sheet1'!$C$2:$C$17</c:f>
              <c:numCache>
                <c:formatCode>General</c:formatCode>
                <c:ptCount val="16"/>
                <c:pt idx="0">
                  <c:v>77.3161</c:v>
                </c:pt>
                <c:pt idx="1">
                  <c:v>70.0304</c:v>
                </c:pt>
                <c:pt idx="2">
                  <c:v>43.551</c:v>
                </c:pt>
                <c:pt idx="3">
                  <c:v>28.5209</c:v>
                </c:pt>
                <c:pt idx="4">
                  <c:v>10.4056</c:v>
                </c:pt>
                <c:pt idx="5">
                  <c:v>9.7019</c:v>
                </c:pt>
                <c:pt idx="6">
                  <c:v>8.7027</c:v>
                </c:pt>
                <c:pt idx="7">
                  <c:v>16.5816</c:v>
                </c:pt>
                <c:pt idx="8">
                  <c:v>8.0392</c:v>
                </c:pt>
                <c:pt idx="9">
                  <c:v>10.5175</c:v>
                </c:pt>
                <c:pt idx="10">
                  <c:v>8.7918</c:v>
                </c:pt>
                <c:pt idx="11">
                  <c:v>4.2634</c:v>
                </c:pt>
                <c:pt idx="12">
                  <c:v>29.5795</c:v>
                </c:pt>
                <c:pt idx="13">
                  <c:v>8.6629</c:v>
                </c:pt>
                <c:pt idx="14">
                  <c:v>8.3312</c:v>
                </c:pt>
                <c:pt idx="15">
                  <c:v>23.4934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G412QS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Marlborough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20.32%</a:t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Enterprising Mainstream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£8.33</a:t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Scotland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67.41%</a:t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Pollokshaws East(0.50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Large urban area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Scotland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Glasgow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G413YR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Proper Pubs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27559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The James Tassie Glasgow G413YR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G431UF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Quaich (Glasgow)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The Granary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G413NH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42.04%</a:t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20.75%</a:t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65 to 74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35.38%</a:t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Sat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GK Proper Locals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M&amp;B High Street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35854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202855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The James Tassie Glasgow G413YR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202855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The James Tassie Glasgow G413YR and 338 Chains in 1 Miles from 29/01/2025 - 21/01/2026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The James Tassie Glasgow G413YR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202855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The James Tassie Glasgow G413YR and 338 Chains in 1 Miles from 29/01/2025 - 21/01/2026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The James Tassie Glasgow G413YR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82846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596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The James Tassie Glasgow G413YR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75566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529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The James Tassie Glasgow G413YR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80086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The James Tassie Glasgow G413YR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202855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The James Tassie Glasgow G413YR and 338 Chains in 1 Miles from 29/01/2025 - 21/01/2026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The James Tassie Glasgow G413YR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80055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431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569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The James Tassie Glasgow G413YR for 29/01/2025 - 21/01/2026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The James Tassie Glasgow G413YR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569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The James Tassie Glasgow G413YR, who are the top 20 competitors from 338 Chains in 1 Miles for 29/01/2025 - 21/01/2026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The James Tassie Glasgow G413YR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The James Tassie Glasgow G413YR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1535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The James Tassie Glasgow G413YR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7559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The James Tassie Glasgow G413YR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£13.38M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£35.25M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£93.80M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£1.26B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38.4%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23.3%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57.3%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48.4%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30.5%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30.5%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