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olors9.xml" ContentType="application/vnd.ms-office.chartcolorstyle+xml"/>
  <Override PartName="/ppt/charts/style9.xml" ContentType="application/vnd.ms-office.chartstyle+xml"/>
  <Override PartName="/ppt/charts/chart9.xml" ContentType="application/vnd.openxmlformats-officedocument.drawingml.chart+xml"/>
  <Override PartName="/ppt/charts/colors10.xml" ContentType="application/vnd.ms-office.chartcolorstyle+xml"/>
  <Override PartName="/ppt/charts/style10.xml" ContentType="application/vnd.ms-office.chart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olors13.xml" ContentType="application/vnd.ms-office.chartcolorstyle+xml"/>
  <Override PartName="/ppt/charts/style13.xml" ContentType="application/vnd.ms-office.chartstyle+xml"/>
  <Override PartName="/ppt/charts/chart13.xml" ContentType="application/vnd.openxmlformats-officedocument.drawingml.chart+xml"/>
  <Override PartName="/ppt/charts/colors14.xml" ContentType="application/vnd.ms-office.chartcolorstyle+xml"/>
  <Override PartName="/ppt/charts/style14.xml" ContentType="application/vnd.ms-office.chart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olors17.xml" ContentType="application/vnd.ms-office.chartcolorstyle+xml"/>
  <Override PartName="/ppt/charts/style17.xml" ContentType="application/vnd.ms-office.chartstyle+xml"/>
  <Override PartName="/ppt/charts/chart17.xml" ContentType="application/vnd.openxmlformats-officedocument.drawingml.chart+xml"/>
  <Override PartName="/ppt/charts/colors18.xml" ContentType="application/vnd.ms-office.chartcolorstyle+xml"/>
  <Override PartName="/ppt/charts/style18.xml" ContentType="application/vnd.ms-office.chart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olors21.xml" ContentType="application/vnd.ms-office.chartcolorstyle+xml"/>
  <Override PartName="/ppt/charts/style21.xml" ContentType="application/vnd.ms-office.chartstyle+xml"/>
  <Override PartName="/ppt/charts/chart21.xml" ContentType="application/vnd.openxmlformats-officedocument.drawingml.chart+xml"/>
  <Override PartName="/ppt/charts/colors22.xml" ContentType="application/vnd.ms-office.chartcolorstyle+xml"/>
  <Override PartName="/ppt/charts/style22.xml" ContentType="application/vnd.ms-office.chart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olors25.xml" ContentType="application/vnd.ms-office.chartcolorstyle+xml"/>
  <Override PartName="/ppt/charts/style25.xml" ContentType="application/vnd.ms-office.chartstyle+xml"/>
  <Override PartName="/ppt/charts/chart25.xml" ContentType="application/vnd.openxmlformats-officedocument.drawingml.chart+xml"/>
  <Override PartName="/ppt/charts/colors26.xml" ContentType="application/vnd.ms-office.chartcolorstyle+xml"/>
  <Override PartName="/ppt/charts/style26.xml" ContentType="application/vnd.ms-office.chart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olors29.xml" ContentType="application/vnd.ms-office.chartcolorstyle+xml"/>
  <Override PartName="/ppt/charts/style29.xml" ContentType="application/vnd.ms-office.chartstyle+xml"/>
  <Override PartName="/ppt/charts/chart29.xml" ContentType="application/vnd.openxmlformats-officedocument.drawingml.chart+xml"/>
  <Override PartName="/ppt/charts/colors30.xml" ContentType="application/vnd.ms-office.chartcolorstyle+xml"/>
  <Override PartName="/ppt/charts/style30.xml" ContentType="application/vnd.ms-office.chart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olors33.xml" ContentType="application/vnd.ms-office.chartcolorstyle+xml"/>
  <Override PartName="/ppt/charts/style33.xml" ContentType="application/vnd.ms-office.chartstyle+xml"/>
  <Override PartName="/ppt/charts/chart33.xml" ContentType="application/vnd.openxmlformats-officedocument.drawingml.chart+xml"/>
  <Override PartName="/ppt/charts/colors34.xml" ContentType="application/vnd.ms-office.chartcolorstyle+xml"/>
  <Override PartName="/ppt/charts/style34.xml" ContentType="application/vnd.ms-office.chart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olors37.xml" ContentType="application/vnd.ms-office.chartcolorstyle+xml"/>
  <Override PartName="/ppt/charts/style37.xml" ContentType="application/vnd.ms-office.chartstyl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olors39.xml" ContentType="application/vnd.ms-office.chartcolorstyle+xml"/>
  <Override PartName="/ppt/charts/style39.xml" ContentType="application/vnd.ms-office.chartstyle+xml"/>
  <Override PartName="/ppt/charts/chart39.xml" ContentType="application/vnd.openxmlformats-officedocument.drawingml.chart+xml"/>
  <Override PartName="/ppt/charts/colors40.xml" ContentType="application/vnd.ms-office.chartcolorstyle+xml"/>
  <Override PartName="/ppt/charts/style40.xml" ContentType="application/vnd.ms-office.chartstyl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</p:sldIdLst>
  <p:sldSz cx="12192000" cy="6858000" type="custom"/>
  <p:notesSz cx="6858000" cy="9144000"/>
  <p:defaultTextStyle>
    <a:defPPr defTabSz="914400">
      <a:defRPr lang="en-US" dirty="0"/>
    </a:defPPr>
    <a:lvl1pPr marL="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0" d="100"/>
          <a:sy n="110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8" Type="http://schemas.openxmlformats.org/officeDocument/2006/relationships/presProps" Target="presProps.xml" /><Relationship Id="rId21" Type="http://schemas.openxmlformats.org/officeDocument/2006/relationships/tableStyles" Target="tableStyles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19" Type="http://schemas.openxmlformats.org/officeDocument/2006/relationships/viewProps" Target="viewProps.xml" /><Relationship Id="rId22" Type="http://schemas.microsoft.com/office/2015/10/relationships/revisionInfo" Target="revisionInfo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slide" Target="slides/slide21.xml" /><Relationship Id="rId28" Type="http://schemas.openxmlformats.org/officeDocument/2006/relationships/slide" Target="slides/slide22.xml" /><Relationship Id="rId29" Type="http://schemas.openxmlformats.org/officeDocument/2006/relationships/slide" Target="slides/slide23.xml" /><Relationship Id="rId30" Type="http://schemas.openxmlformats.org/officeDocument/2006/relationships/slide" Target="slides/slide24.xml" /><Relationship Id="rId31" Type="http://schemas.openxmlformats.org/officeDocument/2006/relationships/slide" Target="slides/slide25.xml" /><Relationship Id="rId32" Type="http://schemas.openxmlformats.org/officeDocument/2006/relationships/slide" Target="slides/slide26.xml" /><Relationship Id="rId33" Type="http://schemas.openxmlformats.org/officeDocument/2006/relationships/slide" Target="slides/slide27.xml" /><Relationship Id="rId34" Type="http://schemas.openxmlformats.org/officeDocument/2006/relationships/slide" Target="slides/slide28.xml" /><Relationship Id="rId35" Type="http://schemas.openxmlformats.org/officeDocument/2006/relationships/slide" Target="slides/slide29.xml" /><Relationship Id="rId36" Type="http://schemas.openxmlformats.org/officeDocument/2006/relationships/slide" Target="slides/slide30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0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5.xml" /><Relationship Id="rId3" Type="http://schemas.microsoft.com/office/2011/relationships/chartStyle" Target="style5.xml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Relationship Id="rId2" Type="http://schemas.microsoft.com/office/2011/relationships/chartColorStyle" Target="colors6.xml" /><Relationship Id="rId3" Type="http://schemas.microsoft.com/office/2011/relationships/chartStyle" Target="style6.xml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Relationship Id="rId2" Type="http://schemas.microsoft.com/office/2011/relationships/chartColorStyle" Target="colors9.xml" /><Relationship Id="rId3" Type="http://schemas.microsoft.com/office/2011/relationships/chartStyle" Target="style9.xml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Relationship Id="rId2" Type="http://schemas.microsoft.com/office/2011/relationships/chartColorStyle" Target="colors10.xml" /><Relationship Id="rId3" Type="http://schemas.microsoft.com/office/2011/relationships/chartStyle" Target="style10.xml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Relationship Id="rId2" Type="http://schemas.microsoft.com/office/2011/relationships/chartColorStyle" Target="colors13.xml" /><Relationship Id="rId3" Type="http://schemas.microsoft.com/office/2011/relationships/chartStyle" Target="style13.xml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Relationship Id="rId2" Type="http://schemas.microsoft.com/office/2011/relationships/chartColorStyle" Target="colors14.xml" /><Relationship Id="rId3" Type="http://schemas.microsoft.com/office/2011/relationships/chartStyle" Target="style14.xml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Relationship Id="rId2" Type="http://schemas.microsoft.com/office/2011/relationships/chartColorStyle" Target="colors17.xml" /><Relationship Id="rId3" Type="http://schemas.microsoft.com/office/2011/relationships/chartStyle" Target="style17.xml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Relationship Id="rId2" Type="http://schemas.microsoft.com/office/2011/relationships/chartColorStyle" Target="colors18.xml" /><Relationship Id="rId3" Type="http://schemas.microsoft.com/office/2011/relationships/chartStyle" Target="style18.xml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Relationship Id="rId2" Type="http://schemas.microsoft.com/office/2011/relationships/chartColorStyle" Target="colors21.xml" /><Relationship Id="rId3" Type="http://schemas.microsoft.com/office/2011/relationships/chartStyle" Target="style21.xml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Relationship Id="rId2" Type="http://schemas.microsoft.com/office/2011/relationships/chartColorStyle" Target="colors22.xml" /><Relationship Id="rId3" Type="http://schemas.microsoft.com/office/2011/relationships/chartStyle" Target="style22.xml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Relationship Id="rId2" Type="http://schemas.microsoft.com/office/2011/relationships/chartColorStyle" Target="colors25.xml" /><Relationship Id="rId3" Type="http://schemas.microsoft.com/office/2011/relationships/chartStyle" Target="style25.xml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Relationship Id="rId2" Type="http://schemas.microsoft.com/office/2011/relationships/chartColorStyle" Target="colors26.xml" /><Relationship Id="rId3" Type="http://schemas.microsoft.com/office/2011/relationships/chartStyle" Target="style26.xml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Relationship Id="rId2" Type="http://schemas.microsoft.com/office/2011/relationships/chartColorStyle" Target="colors29.xml" /><Relationship Id="rId3" Type="http://schemas.microsoft.com/office/2011/relationships/chartStyle" Target="style29.xml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Relationship Id="rId2" Type="http://schemas.microsoft.com/office/2011/relationships/chartColorStyle" Target="colors30.xml" /><Relationship Id="rId3" Type="http://schemas.microsoft.com/office/2011/relationships/chartStyle" Target="style30.xml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Relationship Id="rId2" Type="http://schemas.microsoft.com/office/2011/relationships/chartColorStyle" Target="colors33.xml" /><Relationship Id="rId3" Type="http://schemas.microsoft.com/office/2011/relationships/chartStyle" Target="style33.xml" /></Relationships>
</file>

<file path=ppt/charts/_rels/chart3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 /><Relationship Id="rId2" Type="http://schemas.microsoft.com/office/2011/relationships/chartColorStyle" Target="colors34.xml" /><Relationship Id="rId3" Type="http://schemas.microsoft.com/office/2011/relationships/chartStyle" Target="style34.xml" /></Relationships>
</file>

<file path=ppt/charts/_rels/chart3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 /></Relationships>
</file>

<file path=ppt/charts/_rels/chart3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 /></Relationships>
</file>

<file path=ppt/charts/_rels/chart3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 /><Relationship Id="rId2" Type="http://schemas.microsoft.com/office/2011/relationships/chartColorStyle" Target="colors37.xml" /><Relationship Id="rId3" Type="http://schemas.microsoft.com/office/2011/relationships/chartStyle" Target="style37.xml" /></Relationships>
</file>

<file path=ppt/charts/_rels/chart3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 /></Relationships>
</file>

<file path=ppt/charts/_rels/chart3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 /><Relationship Id="rId2" Type="http://schemas.microsoft.com/office/2011/relationships/chartColorStyle" Target="colors39.xml" /><Relationship Id="rId3" Type="http://schemas.microsoft.com/office/2011/relationships/chartStyle" Target="style39.xml" /></Relationships>
</file>

<file path=ppt/charts/_rels/chart4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 /><Relationship Id="rId2" Type="http://schemas.microsoft.com/office/2011/relationships/chartColorStyle" Target="colors40.xml" /><Relationship Id="rId3" Type="http://schemas.microsoft.com/office/2011/relationships/chartStyle" Target="style40.xml" /></Relationships>
</file>

<file path=ppt/charts/_rels/chart4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 /></Relationships>
</file>

<file path=ppt/charts/_rels/chart4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0.0989</c:v>
                </c:pt>
                <c:pt idx="1">
                  <c:v>0.1036</c:v>
                </c:pt>
                <c:pt idx="2">
                  <c:v>0.1132</c:v>
                </c:pt>
                <c:pt idx="3">
                  <c:v>0.1323</c:v>
                </c:pt>
                <c:pt idx="4">
                  <c:v>0.2077</c:v>
                </c:pt>
                <c:pt idx="5">
                  <c:v>0.2361</c:v>
                </c:pt>
                <c:pt idx="6">
                  <c:v>0.1078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0.0935</c:v>
                </c:pt>
                <c:pt idx="1">
                  <c:v>0.0406</c:v>
                </c:pt>
                <c:pt idx="2">
                  <c:v>0.075</c:v>
                </c:pt>
                <c:pt idx="3">
                  <c:v>0.0849</c:v>
                </c:pt>
                <c:pt idx="4">
                  <c:v>0.2177</c:v>
                </c:pt>
                <c:pt idx="5">
                  <c:v>0.3911</c:v>
                </c:pt>
                <c:pt idx="6">
                  <c:v>0.0969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-0.0054</c:v>
                </c:pt>
                <c:pt idx="1">
                  <c:v>-0.063</c:v>
                </c:pt>
                <c:pt idx="2">
                  <c:v>-0.0382</c:v>
                </c:pt>
                <c:pt idx="3">
                  <c:v>-0.0474</c:v>
                </c:pt>
                <c:pt idx="4">
                  <c:v>0.01</c:v>
                </c:pt>
                <c:pt idx="5">
                  <c:v>0.155</c:v>
                </c:pt>
                <c:pt idx="6">
                  <c:v>-0.0109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0.6179</c:v>
                </c:pt>
                <c:pt idx="1">
                  <c:v>0.2216</c:v>
                </c:pt>
                <c:pt idx="2">
                  <c:v>0.065</c:v>
                </c:pt>
                <c:pt idx="3">
                  <c:v>0.0458</c:v>
                </c:pt>
                <c:pt idx="4">
                  <c:v>0.0494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0.5214</c:v>
                </c:pt>
                <c:pt idx="1">
                  <c:v>0.2413</c:v>
                </c:pt>
                <c:pt idx="2">
                  <c:v>0.0817</c:v>
                </c:pt>
                <c:pt idx="3">
                  <c:v>0.0756</c:v>
                </c:pt>
                <c:pt idx="4">
                  <c:v>0.0797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-0.0965</c:v>
                </c:pt>
                <c:pt idx="1">
                  <c:v>0.0197</c:v>
                </c:pt>
                <c:pt idx="2">
                  <c:v>0.0167</c:v>
                </c:pt>
                <c:pt idx="3">
                  <c:v>0.0298</c:v>
                </c:pt>
                <c:pt idx="4">
                  <c:v>0.0303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'Sheet1'!$A$2:$A$15</c:f>
              <c:strCache>
                <c:ptCount val="14"/>
                <c:pt idx="0">
                  <c:v>Marco Polos Restauran YO256QF</c:v>
                </c:pt>
                <c:pt idx="1">
                  <c:v>Container Cafe YO256AG</c:v>
                </c:pt>
                <c:pt idx="2">
                  <c:v>Bollywood YO256AR</c:v>
                </c:pt>
                <c:pt idx="3">
                  <c:v>El Dorados Tex Mex YO256RQ</c:v>
                </c:pt>
                <c:pt idx="4">
                  <c:v>Stuarts Of Driffield YO255HA</c:v>
                </c:pt>
                <c:pt idx="5">
                  <c:v>Stuarts Of Driffield YO256PS</c:v>
                </c:pt>
                <c:pt idx="6">
                  <c:v>Five Bites Drifield YO256AN</c:v>
                </c:pt>
                <c:pt idx="7">
                  <c:v>The Benjamin Fawcett YO256SW</c:v>
                </c:pt>
                <c:pt idx="8">
                  <c:v>Tiger Inn Driffield YO256AW</c:v>
                </c:pt>
                <c:pt idx="9">
                  <c:v>Greggs YO256PS</c:v>
                </c:pt>
                <c:pt idx="10">
                  <c:v>Cooplands Bakery YO257PS</c:v>
                </c:pt>
                <c:pt idx="11">
                  <c:v>Buck Hotel Driffield YO256AP</c:v>
                </c:pt>
                <c:pt idx="12">
                  <c:v>Marios YO256TN</c:v>
                </c:pt>
                <c:pt idx="13">
                  <c:v>Golden River Takeaway YO256AR</c:v>
                </c:pt>
              </c:strCache>
            </c:strRef>
          </c:cat>
          <c:val>
            <c:numRef>
              <c:f>'Sheet1'!$B$2:$B$15</c:f>
              <c:numCache>
                <c:formatCode>General</c:formatCode>
                <c:ptCount val="14"/>
                <c:pt idx="0">
                  <c:v>45.3624</c:v>
                </c:pt>
                <c:pt idx="1">
                  <c:v>11.1835</c:v>
                </c:pt>
                <c:pt idx="2">
                  <c:v>38.2244</c:v>
                </c:pt>
                <c:pt idx="3">
                  <c:v>42.0022</c:v>
                </c:pt>
                <c:pt idx="4">
                  <c:v>13.4896</c:v>
                </c:pt>
                <c:pt idx="5">
                  <c:v>14.8841</c:v>
                </c:pt>
                <c:pt idx="6">
                  <c:v>23.1774</c:v>
                </c:pt>
                <c:pt idx="7">
                  <c:v>7.4885</c:v>
                </c:pt>
                <c:pt idx="8">
                  <c:v>6.2575</c:v>
                </c:pt>
                <c:pt idx="9">
                  <c:v>5.0904</c:v>
                </c:pt>
                <c:pt idx="10">
                  <c:v>5.6169</c:v>
                </c:pt>
                <c:pt idx="11">
                  <c:v>6.7999</c:v>
                </c:pt>
                <c:pt idx="12">
                  <c:v>11.8099</c:v>
                </c:pt>
                <c:pt idx="13">
                  <c:v>26.291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'Sheet1'!$A$2:$A$15</c:f>
              <c:strCache>
                <c:ptCount val="14"/>
                <c:pt idx="0">
                  <c:v>Marco Polos Restauran YO256QF</c:v>
                </c:pt>
                <c:pt idx="1">
                  <c:v>Container Cafe YO256AG</c:v>
                </c:pt>
                <c:pt idx="2">
                  <c:v>Bollywood YO256AR</c:v>
                </c:pt>
                <c:pt idx="3">
                  <c:v>El Dorados Tex Mex YO256RQ</c:v>
                </c:pt>
                <c:pt idx="4">
                  <c:v>Stuarts Of Driffield YO255HA</c:v>
                </c:pt>
                <c:pt idx="5">
                  <c:v>Stuarts Of Driffield YO256PS</c:v>
                </c:pt>
                <c:pt idx="6">
                  <c:v>Five Bites Drifield YO256AN</c:v>
                </c:pt>
                <c:pt idx="7">
                  <c:v>The Benjamin Fawcett YO256SW</c:v>
                </c:pt>
                <c:pt idx="8">
                  <c:v>Tiger Inn Driffield YO256AW</c:v>
                </c:pt>
                <c:pt idx="9">
                  <c:v>Greggs YO256PS</c:v>
                </c:pt>
                <c:pt idx="10">
                  <c:v>Cooplands Bakery YO257PS</c:v>
                </c:pt>
                <c:pt idx="11">
                  <c:v>Buck Hotel Driffield YO256AP</c:v>
                </c:pt>
                <c:pt idx="12">
                  <c:v>Marios YO256TN</c:v>
                </c:pt>
                <c:pt idx="13">
                  <c:v>Golden River Takeaway YO256AR</c:v>
                </c:pt>
              </c:strCache>
            </c:strRef>
          </c:cat>
          <c:val>
            <c:numRef>
              <c:f>'Sheet1'!$C$2:$C$15</c:f>
              <c:numCache>
                <c:formatCode>General</c:formatCode>
                <c:ptCount val="14"/>
                <c:pt idx="0">
                  <c:v>60.5464</c:v>
                </c:pt>
                <c:pt idx="1">
                  <c:v>16.1221</c:v>
                </c:pt>
                <c:pt idx="2">
                  <c:v>40.966</c:v>
                </c:pt>
                <c:pt idx="3">
                  <c:v>43.9256</c:v>
                </c:pt>
                <c:pt idx="4">
                  <c:v>14.8568</c:v>
                </c:pt>
                <c:pt idx="5">
                  <c:v>16.0878</c:v>
                </c:pt>
                <c:pt idx="6">
                  <c:v>24.303</c:v>
                </c:pt>
                <c:pt idx="7">
                  <c:v>8.3703</c:v>
                </c:pt>
                <c:pt idx="8">
                  <c:v>6.7003</c:v>
                </c:pt>
                <c:pt idx="9">
                  <c:v>5.2509</c:v>
                </c:pt>
                <c:pt idx="10">
                  <c:v>5.676</c:v>
                </c:pt>
                <c:pt idx="11">
                  <c:v>5.8503</c:v>
                </c:pt>
                <c:pt idx="12">
                  <c:v>10.8525</c:v>
                </c:pt>
                <c:pt idx="13">
                  <c:v>24.2724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Marco Polos Restauran YO256QF</c:v>
                </c:pt>
                <c:pt idx="1">
                  <c:v>Container Cafe YO256AG</c:v>
                </c:pt>
              </c:strCache>
            </c:strRef>
          </c:cat>
          <c:val>
            <c:numRef>
              <c:f>'Sheet1'!$D$2:$D$15</c:f>
              <c:numCache>
                <c:formatCode>General</c:formatCode>
                <c:ptCount val="14"/>
                <c:pt idx="0">
                  <c:v>15.184</c:v>
                </c:pt>
                <c:pt idx="1">
                  <c:v>4.9386</c:v>
                </c:pt>
                <c:pt idx="2">
                  <c:v>2.7416</c:v>
                </c:pt>
                <c:pt idx="3">
                  <c:v>1.9234</c:v>
                </c:pt>
                <c:pt idx="4">
                  <c:v>1.3672</c:v>
                </c:pt>
                <c:pt idx="5">
                  <c:v>1.2037</c:v>
                </c:pt>
                <c:pt idx="6">
                  <c:v>1.1256</c:v>
                </c:pt>
                <c:pt idx="7">
                  <c:v>0.8818</c:v>
                </c:pt>
                <c:pt idx="8">
                  <c:v>0.4428</c:v>
                </c:pt>
                <c:pt idx="9">
                  <c:v>0.1605</c:v>
                </c:pt>
                <c:pt idx="10">
                  <c:v>0.0591</c:v>
                </c:pt>
                <c:pt idx="11">
                  <c:v>-0.9496</c:v>
                </c:pt>
                <c:pt idx="12">
                  <c:v>-0.9574</c:v>
                </c:pt>
                <c:pt idx="13">
                  <c:v>-2.0186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'Sheet1'!$A$2:$A$21</c:f>
              <c:strCache>
                <c:ptCount val="20"/>
                <c:pt idx="0">
                  <c:v>Stuarts Of Driffield YO257PS</c:v>
                </c:pt>
                <c:pt idx="1">
                  <c:v>Cafe Leon 2018 YO256AN</c:v>
                </c:pt>
                <c:pt idx="2">
                  <c:v>Five Bites Drifield YO256AN</c:v>
                </c:pt>
                <c:pt idx="3">
                  <c:v>Pregodriffield YO256LL</c:v>
                </c:pt>
                <c:pt idx="4">
                  <c:v>Stuarts Of Driffield S YO255HA</c:v>
                </c:pt>
                <c:pt idx="5">
                  <c:v>Watermargin Restaurant YO256AP</c:v>
                </c:pt>
                <c:pt idx="6">
                  <c:v>Tiger Inn Driffield YO256AW</c:v>
                </c:pt>
                <c:pt idx="7">
                  <c:v>Indi Kitchen Street Fo YO256TN</c:v>
                </c:pt>
                <c:pt idx="8">
                  <c:v>Container Cafe YO256AG</c:v>
                </c:pt>
                <c:pt idx="9">
                  <c:v>Bollywood YO256AR</c:v>
                </c:pt>
                <c:pt idx="10">
                  <c:v>El Dorados Tex Mex YO256RQ</c:v>
                </c:pt>
                <c:pt idx="11">
                  <c:v>Marios YO256TN</c:v>
                </c:pt>
                <c:pt idx="12">
                  <c:v>Cooplands Bakery YO257PS</c:v>
                </c:pt>
                <c:pt idx="13">
                  <c:v>Buck Hotel Driffield YO256AP</c:v>
                </c:pt>
                <c:pt idx="14">
                  <c:v>Marco Polos Restauran YO256QF</c:v>
                </c:pt>
                <c:pt idx="15">
                  <c:v>Greggs YO256PS</c:v>
                </c:pt>
                <c:pt idx="16">
                  <c:v>The Benjamin Fawcett YO256SW</c:v>
                </c:pt>
                <c:pt idx="17">
                  <c:v>Stuarts Of Driffield YO255HA</c:v>
                </c:pt>
                <c:pt idx="18">
                  <c:v>Stuarts Of Driffield YO256PS</c:v>
                </c:pt>
                <c:pt idx="19">
                  <c:v>Golden River Takeaway YO256AR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0.0013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0.0142</c:v>
                </c:pt>
                <c:pt idx="7">
                  <c:v>0</c:v>
                </c:pt>
                <c:pt idx="8">
                  <c:v>0.0145</c:v>
                </c:pt>
                <c:pt idx="9">
                  <c:v>0.0172</c:v>
                </c:pt>
                <c:pt idx="10">
                  <c:v>0.0232</c:v>
                </c:pt>
                <c:pt idx="11">
                  <c:v>0.0365</c:v>
                </c:pt>
                <c:pt idx="12">
                  <c:v>0.0991</c:v>
                </c:pt>
                <c:pt idx="13">
                  <c:v>0.085</c:v>
                </c:pt>
                <c:pt idx="14">
                  <c:v>0.0892</c:v>
                </c:pt>
                <c:pt idx="15">
                  <c:v>0.1461</c:v>
                </c:pt>
                <c:pt idx="16">
                  <c:v>0.1879</c:v>
                </c:pt>
                <c:pt idx="17">
                  <c:v>0.0702</c:v>
                </c:pt>
                <c:pt idx="18">
                  <c:v>0.1497</c:v>
                </c:pt>
                <c:pt idx="19">
                  <c:v>0.0653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Stuarts Of Driffield YO257PS</c:v>
                </c:pt>
                <c:pt idx="1">
                  <c:v>Cafe Leon 2018 YO256AN</c:v>
                </c:pt>
                <c:pt idx="2">
                  <c:v>Five Bites Drifield YO256AN</c:v>
                </c:pt>
                <c:pt idx="3">
                  <c:v>Pregodriffield YO256LL</c:v>
                </c:pt>
                <c:pt idx="4">
                  <c:v>Stuarts Of Driffield S YO255HA</c:v>
                </c:pt>
                <c:pt idx="5">
                  <c:v>Watermargin Restaurant YO256AP</c:v>
                </c:pt>
                <c:pt idx="6">
                  <c:v>Tiger Inn Driffield YO256AW</c:v>
                </c:pt>
                <c:pt idx="7">
                  <c:v>Indi Kitchen Street Fo YO256TN</c:v>
                </c:pt>
                <c:pt idx="8">
                  <c:v>Container Cafe YO256AG</c:v>
                </c:pt>
                <c:pt idx="9">
                  <c:v>Bollywood YO256AR</c:v>
                </c:pt>
                <c:pt idx="10">
                  <c:v>El Dorados Tex Mex YO256RQ</c:v>
                </c:pt>
                <c:pt idx="11">
                  <c:v>Marios YO256TN</c:v>
                </c:pt>
                <c:pt idx="12">
                  <c:v>Cooplands Bakery YO257PS</c:v>
                </c:pt>
                <c:pt idx="13">
                  <c:v>Buck Hotel Driffield YO256AP</c:v>
                </c:pt>
                <c:pt idx="14">
                  <c:v>Marco Polos Restauran YO256QF</c:v>
                </c:pt>
                <c:pt idx="15">
                  <c:v>Greggs YO256PS</c:v>
                </c:pt>
                <c:pt idx="16">
                  <c:v>The Benjamin Fawcett YO256SW</c:v>
                </c:pt>
                <c:pt idx="17">
                  <c:v>Stuarts Of Driffield YO255HA</c:v>
                </c:pt>
                <c:pt idx="18">
                  <c:v>Stuarts Of Driffield YO256PS</c:v>
                </c:pt>
                <c:pt idx="19">
                  <c:v>Golden River Takeaway YO256AR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0.0419</c:v>
                </c:pt>
                <c:pt idx="1">
                  <c:v>0.0388</c:v>
                </c:pt>
                <c:pt idx="2">
                  <c:v>0.0348</c:v>
                </c:pt>
                <c:pt idx="3">
                  <c:v>0.029</c:v>
                </c:pt>
                <c:pt idx="4">
                  <c:v>0.0217</c:v>
                </c:pt>
                <c:pt idx="5">
                  <c:v>0.021</c:v>
                </c:pt>
                <c:pt idx="6">
                  <c:v>0.0287</c:v>
                </c:pt>
                <c:pt idx="7">
                  <c:v>0.0122</c:v>
                </c:pt>
                <c:pt idx="8">
                  <c:v>0.0198</c:v>
                </c:pt>
                <c:pt idx="9">
                  <c:v>0.0212</c:v>
                </c:pt>
                <c:pt idx="10">
                  <c:v>0.0189</c:v>
                </c:pt>
                <c:pt idx="11">
                  <c:v>0.0285</c:v>
                </c:pt>
                <c:pt idx="12">
                  <c:v>0.0814</c:v>
                </c:pt>
                <c:pt idx="13">
                  <c:v>0.0656</c:v>
                </c:pt>
                <c:pt idx="14">
                  <c:v>0.065</c:v>
                </c:pt>
                <c:pt idx="15">
                  <c:v>0.1194</c:v>
                </c:pt>
                <c:pt idx="16">
                  <c:v>0.1612</c:v>
                </c:pt>
                <c:pt idx="17">
                  <c:v>0.0401</c:v>
                </c:pt>
                <c:pt idx="18">
                  <c:v>0.1188</c:v>
                </c:pt>
                <c:pt idx="19">
                  <c:v>0.0311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Stuarts Of Driffield YO257PS</c:v>
                </c:pt>
                <c:pt idx="1">
                  <c:v>Cafe Leon 2018 YO256AN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0.0419</c:v>
                </c:pt>
                <c:pt idx="1">
                  <c:v>0.0388</c:v>
                </c:pt>
                <c:pt idx="2">
                  <c:v>0.0335</c:v>
                </c:pt>
                <c:pt idx="3">
                  <c:v>0.029</c:v>
                </c:pt>
                <c:pt idx="4">
                  <c:v>0.0217</c:v>
                </c:pt>
                <c:pt idx="5">
                  <c:v>0.021</c:v>
                </c:pt>
                <c:pt idx="6">
                  <c:v>0.0145</c:v>
                </c:pt>
                <c:pt idx="7">
                  <c:v>0.0122</c:v>
                </c:pt>
                <c:pt idx="8">
                  <c:v>0.0053</c:v>
                </c:pt>
                <c:pt idx="9">
                  <c:v>0.004</c:v>
                </c:pt>
                <c:pt idx="10">
                  <c:v>-0.0043</c:v>
                </c:pt>
                <c:pt idx="11">
                  <c:v>-0.008</c:v>
                </c:pt>
                <c:pt idx="12">
                  <c:v>-0.0177</c:v>
                </c:pt>
                <c:pt idx="13">
                  <c:v>-0.0194</c:v>
                </c:pt>
                <c:pt idx="14">
                  <c:v>-0.0242</c:v>
                </c:pt>
                <c:pt idx="15">
                  <c:v>-0.0267</c:v>
                </c:pt>
                <c:pt idx="16">
                  <c:v>-0.0267</c:v>
                </c:pt>
                <c:pt idx="17">
                  <c:v>-0.0301</c:v>
                </c:pt>
                <c:pt idx="18">
                  <c:v>-0.0309</c:v>
                </c:pt>
                <c:pt idx="19">
                  <c:v>-0.0342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0.0259</c:v>
                </c:pt>
                <c:pt idx="1">
                  <c:v>0.1519</c:v>
                </c:pt>
                <c:pt idx="2">
                  <c:v>0.2021</c:v>
                </c:pt>
                <c:pt idx="3">
                  <c:v>0.1979</c:v>
                </c:pt>
                <c:pt idx="4">
                  <c:v>0.2346</c:v>
                </c:pt>
                <c:pt idx="5">
                  <c:v>0.1342</c:v>
                </c:pt>
                <c:pt idx="6">
                  <c:v>0.0531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0.0453</c:v>
                </c:pt>
                <c:pt idx="1">
                  <c:v>0.17</c:v>
                </c:pt>
                <c:pt idx="2">
                  <c:v>0.2548</c:v>
                </c:pt>
                <c:pt idx="3">
                  <c:v>0.2649</c:v>
                </c:pt>
                <c:pt idx="4">
                  <c:v>0.2285</c:v>
                </c:pt>
                <c:pt idx="5">
                  <c:v>0.0287</c:v>
                </c:pt>
                <c:pt idx="6">
                  <c:v>0.0074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0.0194</c:v>
                </c:pt>
                <c:pt idx="1">
                  <c:v>0.0181</c:v>
                </c:pt>
                <c:pt idx="2">
                  <c:v>0.0527</c:v>
                </c:pt>
                <c:pt idx="3">
                  <c:v>0.067</c:v>
                </c:pt>
                <c:pt idx="4">
                  <c:v>-0.0061</c:v>
                </c:pt>
                <c:pt idx="5">
                  <c:v>-0.1055</c:v>
                </c:pt>
                <c:pt idx="6">
                  <c:v>-0.0457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0.164</c:v>
                </c:pt>
                <c:pt idx="1">
                  <c:v>0.5824</c:v>
                </c:pt>
                <c:pt idx="2">
                  <c:v>0.2535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0.0981</c:v>
                </c:pt>
                <c:pt idx="1">
                  <c:v>0.6168</c:v>
                </c:pt>
                <c:pt idx="2">
                  <c:v>0.2849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-0.0659</c:v>
                </c:pt>
                <c:pt idx="1">
                  <c:v>0.0344</c:v>
                </c:pt>
                <c:pt idx="2">
                  <c:v>0.0314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0.44</c:v>
                </c:pt>
                <c:pt idx="1">
                  <c:v>0.5599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0.3399</c:v>
                </c:pt>
                <c:pt idx="1">
                  <c:v>0.66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-0.1001</c:v>
                </c:pt>
                <c:pt idx="1">
                  <c:v>0.1001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0.1322</c:v>
                </c:pt>
                <c:pt idx="1">
                  <c:v>0.0453</c:v>
                </c:pt>
                <c:pt idx="2">
                  <c:v>0.1806</c:v>
                </c:pt>
                <c:pt idx="3">
                  <c:v>0.1908</c:v>
                </c:pt>
                <c:pt idx="4">
                  <c:v>0.0344</c:v>
                </c:pt>
                <c:pt idx="5">
                  <c:v>0.25</c:v>
                </c:pt>
                <c:pt idx="6">
                  <c:v>0.0682</c:v>
                </c:pt>
                <c:pt idx="7">
                  <c:v>0.0981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0.0475</c:v>
                </c:pt>
                <c:pt idx="1">
                  <c:v>0.0751</c:v>
                </c:pt>
                <c:pt idx="2">
                  <c:v>0.1383</c:v>
                </c:pt>
                <c:pt idx="3">
                  <c:v>0.3438</c:v>
                </c:pt>
                <c:pt idx="4">
                  <c:v>0.0631</c:v>
                </c:pt>
                <c:pt idx="5">
                  <c:v>0.2092</c:v>
                </c:pt>
                <c:pt idx="6">
                  <c:v>0.0792</c:v>
                </c:pt>
                <c:pt idx="7">
                  <c:v>0.0435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-0.0847</c:v>
                </c:pt>
                <c:pt idx="1">
                  <c:v>0.0298</c:v>
                </c:pt>
                <c:pt idx="2">
                  <c:v>-0.0423</c:v>
                </c:pt>
                <c:pt idx="3">
                  <c:v>0.153</c:v>
                </c:pt>
                <c:pt idx="4">
                  <c:v>0.0287</c:v>
                </c:pt>
                <c:pt idx="5">
                  <c:v>-0.0408</c:v>
                </c:pt>
                <c:pt idx="6">
                  <c:v>0.011</c:v>
                </c:pt>
                <c:pt idx="7">
                  <c:v>-0.0546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0.4778</c:v>
                </c:pt>
                <c:pt idx="1">
                  <c:v>0.0832</c:v>
                </c:pt>
                <c:pt idx="2">
                  <c:v>0.0552</c:v>
                </c:pt>
                <c:pt idx="3">
                  <c:v>0.0923</c:v>
                </c:pt>
                <c:pt idx="4">
                  <c:v>0.119</c:v>
                </c:pt>
                <c:pt idx="5">
                  <c:v>0.0392</c:v>
                </c:pt>
                <c:pt idx="6">
                  <c:v>0.133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Tiger Inn Driffield YO256AW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0.5927</c:v>
                </c:pt>
                <c:pt idx="1">
                  <c:v>0.0573</c:v>
                </c:pt>
                <c:pt idx="2">
                  <c:v>0.0082</c:v>
                </c:pt>
                <c:pt idx="3">
                  <c:v>0.0494</c:v>
                </c:pt>
                <c:pt idx="4">
                  <c:v>0.1163</c:v>
                </c:pt>
                <c:pt idx="5">
                  <c:v>0.0355</c:v>
                </c:pt>
                <c:pt idx="6">
                  <c:v>0.1403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0.1149</c:v>
                </c:pt>
                <c:pt idx="1">
                  <c:v>-0.0259</c:v>
                </c:pt>
                <c:pt idx="2">
                  <c:v>-0.047</c:v>
                </c:pt>
                <c:pt idx="3">
                  <c:v>-0.0429</c:v>
                </c:pt>
                <c:pt idx="4">
                  <c:v>-0.0027</c:v>
                </c:pt>
                <c:pt idx="5">
                  <c:v>-0.0037</c:v>
                </c:pt>
                <c:pt idx="6">
                  <c:v>0.0073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Buck Hotel Driffield YO256AP</c:v>
                </c:pt>
                <c:pt idx="1">
                  <c:v>Tiger Inn Driffield YO256AW</c:v>
                </c:pt>
                <c:pt idx="2">
                  <c:v>The Benjamin Fawcett YO256SW</c:v>
                </c:pt>
                <c:pt idx="3">
                  <c:v>Greggs YO256PS</c:v>
                </c:pt>
                <c:pt idx="4">
                  <c:v>Stuarts Of Driffield YO256PS</c:v>
                </c:pt>
                <c:pt idx="5">
                  <c:v>Marco Polos Restauran YO256QF</c:v>
                </c:pt>
                <c:pt idx="6">
                  <c:v>Cooplands Bakery YO257PS</c:v>
                </c:pt>
                <c:pt idx="7">
                  <c:v>Marios YO256TN</c:v>
                </c:pt>
                <c:pt idx="8">
                  <c:v>Golden River Takeaway YO256AR</c:v>
                </c:pt>
                <c:pt idx="9">
                  <c:v>Bollywood YO256AR</c:v>
                </c:pt>
                <c:pt idx="10">
                  <c:v>Five Bites Drifield YO256AN</c:v>
                </c:pt>
                <c:pt idx="11">
                  <c:v>Stuarts Of Driffield YO257PS</c:v>
                </c:pt>
                <c:pt idx="12">
                  <c:v>Stuarts Of Driffield YO255HA</c:v>
                </c:pt>
                <c:pt idx="13">
                  <c:v>Watermargin Restaurant YO256AP</c:v>
                </c:pt>
                <c:pt idx="14">
                  <c:v>El Dorados Tex Mex YO256RQ</c:v>
                </c:pt>
                <c:pt idx="15">
                  <c:v>Indi Kitchen Street Fo YO256TN</c:v>
                </c:pt>
                <c:pt idx="16">
                  <c:v>Cafe Leon 2018 YO256AN</c:v>
                </c:pt>
                <c:pt idx="17">
                  <c:v>Stuarts Of Driffield S YO255HA</c:v>
                </c:pt>
                <c:pt idx="18">
                  <c:v>Container Cafe YO256AG</c:v>
                </c:pt>
                <c:pt idx="19">
                  <c:v>Pregodriffield YO256LL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0.203</c:v>
                </c:pt>
                <c:pt idx="1">
                  <c:v>0.1428</c:v>
                </c:pt>
                <c:pt idx="2">
                  <c:v>0.1326</c:v>
                </c:pt>
                <c:pt idx="3">
                  <c:v>0.07</c:v>
                </c:pt>
                <c:pt idx="4">
                  <c:v>0.0534</c:v>
                </c:pt>
                <c:pt idx="5">
                  <c:v>0.0506</c:v>
                </c:pt>
                <c:pt idx="6">
                  <c:v>0.0468</c:v>
                </c:pt>
                <c:pt idx="7">
                  <c:v>0.0335</c:v>
                </c:pt>
                <c:pt idx="8">
                  <c:v>0.0291</c:v>
                </c:pt>
                <c:pt idx="9">
                  <c:v>0.0286</c:v>
                </c:pt>
                <c:pt idx="10">
                  <c:v>0.0282</c:v>
                </c:pt>
                <c:pt idx="11">
                  <c:v>0.028</c:v>
                </c:pt>
                <c:pt idx="12">
                  <c:v>0.0275</c:v>
                </c:pt>
                <c:pt idx="13">
                  <c:v>0.0262</c:v>
                </c:pt>
                <c:pt idx="14">
                  <c:v>0.0196</c:v>
                </c:pt>
                <c:pt idx="15">
                  <c:v>0.0175</c:v>
                </c:pt>
                <c:pt idx="16">
                  <c:v>0.0161</c:v>
                </c:pt>
                <c:pt idx="17">
                  <c:v>0.016</c:v>
                </c:pt>
                <c:pt idx="18">
                  <c:v>0.0149</c:v>
                </c:pt>
                <c:pt idx="19">
                  <c:v>0.0143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'Sheet1'!$A$2:$A$21</c:f>
              <c:strCache>
                <c:ptCount val="20"/>
                <c:pt idx="0">
                  <c:v>Tiger Inn Driffield YO256AW</c:v>
                </c:pt>
                <c:pt idx="1">
                  <c:v>Stuarts Of Driffield YO257PS</c:v>
                </c:pt>
                <c:pt idx="2">
                  <c:v>Watermargin Restaurant YO256AP</c:v>
                </c:pt>
                <c:pt idx="3">
                  <c:v>Five Bites Drifield YO256AN</c:v>
                </c:pt>
                <c:pt idx="4">
                  <c:v>Stuarts Of Driffield S YO255HA</c:v>
                </c:pt>
                <c:pt idx="5">
                  <c:v>Indi Kitchen Street Fo YO256TN</c:v>
                </c:pt>
                <c:pt idx="6">
                  <c:v>Cafe Leon 2018 YO256AN</c:v>
                </c:pt>
                <c:pt idx="7">
                  <c:v>Pregodriffield YO256LL</c:v>
                </c:pt>
                <c:pt idx="8">
                  <c:v>Bollywood YO256AR</c:v>
                </c:pt>
                <c:pt idx="9">
                  <c:v>Container Cafe YO256AG</c:v>
                </c:pt>
                <c:pt idx="10">
                  <c:v>Cooplands Bakery YO257PS</c:v>
                </c:pt>
                <c:pt idx="11">
                  <c:v>El Dorados Tex Mex YO256RQ</c:v>
                </c:pt>
                <c:pt idx="12">
                  <c:v>Marios YO256TN</c:v>
                </c:pt>
                <c:pt idx="13">
                  <c:v>Greggs YO256PS</c:v>
                </c:pt>
                <c:pt idx="14">
                  <c:v>Stuarts Of Driffield YO255HA</c:v>
                </c:pt>
                <c:pt idx="15">
                  <c:v>Stuarts Of Driffield YO256PS</c:v>
                </c:pt>
                <c:pt idx="16">
                  <c:v>Marco Polos Restauran YO256QF</c:v>
                </c:pt>
                <c:pt idx="17">
                  <c:v>Golden River Takeaway YO256AR</c:v>
                </c:pt>
                <c:pt idx="18">
                  <c:v>The Benjamin Fawcett YO256SW</c:v>
                </c:pt>
                <c:pt idx="19">
                  <c:v>Buck Hotel Driffield YO256AP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0.061</c:v>
                </c:pt>
                <c:pt idx="1">
                  <c:v>0</c:v>
                </c:pt>
                <c:pt idx="2">
                  <c:v>0</c:v>
                </c:pt>
                <c:pt idx="3">
                  <c:v>0.0027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0.0207</c:v>
                </c:pt>
                <c:pt idx="9">
                  <c:v>0.0153</c:v>
                </c:pt>
                <c:pt idx="10">
                  <c:v>0.0476</c:v>
                </c:pt>
                <c:pt idx="11">
                  <c:v>0.0275</c:v>
                </c:pt>
                <c:pt idx="12">
                  <c:v>0.0378</c:v>
                </c:pt>
                <c:pt idx="13">
                  <c:v>0.0792</c:v>
                </c:pt>
                <c:pt idx="14">
                  <c:v>0.0452</c:v>
                </c:pt>
                <c:pt idx="15">
                  <c:v>0.0766</c:v>
                </c:pt>
                <c:pt idx="16">
                  <c:v>0.0803</c:v>
                </c:pt>
                <c:pt idx="17">
                  <c:v>0.0632</c:v>
                </c:pt>
                <c:pt idx="18">
                  <c:v>0.1948</c:v>
                </c:pt>
                <c:pt idx="19">
                  <c:v>0.2473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Tiger Inn Driffield YO256AW</c:v>
                </c:pt>
                <c:pt idx="1">
                  <c:v>Stuarts Of Driffield YO257PS</c:v>
                </c:pt>
                <c:pt idx="2">
                  <c:v>Watermargin Restaurant YO256AP</c:v>
                </c:pt>
                <c:pt idx="3">
                  <c:v>Five Bites Drifield YO256AN</c:v>
                </c:pt>
                <c:pt idx="4">
                  <c:v>Stuarts Of Driffield S YO255HA</c:v>
                </c:pt>
                <c:pt idx="5">
                  <c:v>Indi Kitchen Street Fo YO256TN</c:v>
                </c:pt>
                <c:pt idx="6">
                  <c:v>Cafe Leon 2018 YO256AN</c:v>
                </c:pt>
                <c:pt idx="7">
                  <c:v>Pregodriffield YO256LL</c:v>
                </c:pt>
                <c:pt idx="8">
                  <c:v>Bollywood YO256AR</c:v>
                </c:pt>
                <c:pt idx="9">
                  <c:v>Container Cafe YO256AG</c:v>
                </c:pt>
                <c:pt idx="10">
                  <c:v>Cooplands Bakery YO257PS</c:v>
                </c:pt>
                <c:pt idx="11">
                  <c:v>El Dorados Tex Mex YO256RQ</c:v>
                </c:pt>
                <c:pt idx="12">
                  <c:v>Marios YO256TN</c:v>
                </c:pt>
                <c:pt idx="13">
                  <c:v>Greggs YO256PS</c:v>
                </c:pt>
                <c:pt idx="14">
                  <c:v>Stuarts Of Driffield YO255HA</c:v>
                </c:pt>
                <c:pt idx="15">
                  <c:v>Stuarts Of Driffield YO256PS</c:v>
                </c:pt>
                <c:pt idx="16">
                  <c:v>Marco Polos Restauran YO256QF</c:v>
                </c:pt>
                <c:pt idx="17">
                  <c:v>Golden River Takeaway YO256AR</c:v>
                </c:pt>
                <c:pt idx="18">
                  <c:v>The Benjamin Fawcett YO256SW</c:v>
                </c:pt>
                <c:pt idx="19">
                  <c:v>Buck Hotel Driffield YO256AP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0.1174</c:v>
                </c:pt>
                <c:pt idx="1">
                  <c:v>0.0272</c:v>
                </c:pt>
                <c:pt idx="2">
                  <c:v>0.0255</c:v>
                </c:pt>
                <c:pt idx="3">
                  <c:v>0.028</c:v>
                </c:pt>
                <c:pt idx="4">
                  <c:v>0.0175</c:v>
                </c:pt>
                <c:pt idx="5">
                  <c:v>0.0166</c:v>
                </c:pt>
                <c:pt idx="6">
                  <c:v>0.0139</c:v>
                </c:pt>
                <c:pt idx="7">
                  <c:v>0.0131</c:v>
                </c:pt>
                <c:pt idx="8">
                  <c:v>0.0269</c:v>
                </c:pt>
                <c:pt idx="9">
                  <c:v>0.0158</c:v>
                </c:pt>
                <c:pt idx="10">
                  <c:v>0.045</c:v>
                </c:pt>
                <c:pt idx="11">
                  <c:v>0.0243</c:v>
                </c:pt>
                <c:pt idx="12">
                  <c:v>0.0328</c:v>
                </c:pt>
                <c:pt idx="13">
                  <c:v>0.0672</c:v>
                </c:pt>
                <c:pt idx="14">
                  <c:v>0.0275</c:v>
                </c:pt>
                <c:pt idx="15">
                  <c:v>0.0563</c:v>
                </c:pt>
                <c:pt idx="16">
                  <c:v>0.0498</c:v>
                </c:pt>
                <c:pt idx="17">
                  <c:v>0.0317</c:v>
                </c:pt>
                <c:pt idx="18">
                  <c:v>0.1586</c:v>
                </c:pt>
                <c:pt idx="19">
                  <c:v>0.2039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Tiger Inn Driffield YO256AW</c:v>
                </c:pt>
                <c:pt idx="1">
                  <c:v>Stuarts Of Driffield YO257PS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0.0564</c:v>
                </c:pt>
                <c:pt idx="1">
                  <c:v>0.0272</c:v>
                </c:pt>
                <c:pt idx="2">
                  <c:v>0.0255</c:v>
                </c:pt>
                <c:pt idx="3">
                  <c:v>0.0253</c:v>
                </c:pt>
                <c:pt idx="4">
                  <c:v>0.0175</c:v>
                </c:pt>
                <c:pt idx="5">
                  <c:v>0.0166</c:v>
                </c:pt>
                <c:pt idx="6">
                  <c:v>0.0139</c:v>
                </c:pt>
                <c:pt idx="7">
                  <c:v>0.0131</c:v>
                </c:pt>
                <c:pt idx="8">
                  <c:v>0.0062</c:v>
                </c:pt>
                <c:pt idx="9">
                  <c:v>0.0005</c:v>
                </c:pt>
                <c:pt idx="10">
                  <c:v>-0.0026</c:v>
                </c:pt>
                <c:pt idx="11">
                  <c:v>-0.0032</c:v>
                </c:pt>
                <c:pt idx="12">
                  <c:v>-0.005</c:v>
                </c:pt>
                <c:pt idx="13">
                  <c:v>-0.012</c:v>
                </c:pt>
                <c:pt idx="14">
                  <c:v>-0.0177</c:v>
                </c:pt>
                <c:pt idx="15">
                  <c:v>-0.0203</c:v>
                </c:pt>
                <c:pt idx="16">
                  <c:v>-0.0305</c:v>
                </c:pt>
                <c:pt idx="17">
                  <c:v>-0.0315</c:v>
                </c:pt>
                <c:pt idx="18">
                  <c:v>-0.0362</c:v>
                </c:pt>
                <c:pt idx="19">
                  <c:v>-0.0434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rtl="0" algn="l" defTabSz="91440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7" Type="http://schemas.openxmlformats.org/officeDocument/2006/relationships/image" Target="../media/image33.png" /><Relationship Id="rId48" Type="http://schemas.openxmlformats.org/officeDocument/2006/relationships/image" Target="../media/image2.png" /><Relationship Id="rId49" Type="http://schemas.openxmlformats.org/officeDocument/2006/relationships/image" Target="../media/image3.svg" /><Relationship Id="rId50" Type="http://schemas.openxmlformats.org/officeDocument/2006/relationships/image" Target="../media/image4.png" /><Relationship Id="rId51" Type="http://schemas.openxmlformats.org/officeDocument/2006/relationships/image" Target="../media/image5.svg" /><Relationship Id="rId52" Type="http://schemas.openxmlformats.org/officeDocument/2006/relationships/image" Target="../media/image6.png" /><Relationship Id="rId53" Type="http://schemas.openxmlformats.org/officeDocument/2006/relationships/image" Target="../media/image7.svg" /><Relationship Id="rId54" Type="http://schemas.openxmlformats.org/officeDocument/2006/relationships/image" Target="../media/image8.png" /><Relationship Id="rId55" Type="http://schemas.openxmlformats.org/officeDocument/2006/relationships/image" Target="../media/image9.svg" /><Relationship Id="rId56" Type="http://schemas.openxmlformats.org/officeDocument/2006/relationships/image" Target="../media/image10.png" /><Relationship Id="rId57" Type="http://schemas.openxmlformats.org/officeDocument/2006/relationships/image" Target="../media/image11.svg" /><Relationship Id="rId58" Type="http://schemas.openxmlformats.org/officeDocument/2006/relationships/image" Target="../media/image12.png" /><Relationship Id="rId59" Type="http://schemas.openxmlformats.org/officeDocument/2006/relationships/image" Target="../media/image13.svg" /><Relationship Id="rId60" Type="http://schemas.openxmlformats.org/officeDocument/2006/relationships/image" Target="../media/image14.png" /><Relationship Id="rId61" Type="http://schemas.openxmlformats.org/officeDocument/2006/relationships/image" Target="../media/image15.svg" /><Relationship Id="rId62" Type="http://schemas.openxmlformats.org/officeDocument/2006/relationships/image" Target="../media/image16.png" /><Relationship Id="rId63" Type="http://schemas.openxmlformats.org/officeDocument/2006/relationships/image" Target="../media/image17.svg" /><Relationship Id="rId64" Type="http://schemas.openxmlformats.org/officeDocument/2006/relationships/image" Target="../media/image18.png" /><Relationship Id="rId65" Type="http://schemas.openxmlformats.org/officeDocument/2006/relationships/image" Target="../media/image19.svg" /><Relationship Id="rId66" Type="http://schemas.openxmlformats.org/officeDocument/2006/relationships/image" Target="../media/image20.png" /><Relationship Id="rId67" Type="http://schemas.openxmlformats.org/officeDocument/2006/relationships/image" Target="../media/image21.svg" /><Relationship Id="rId68" Type="http://schemas.openxmlformats.org/officeDocument/2006/relationships/image" Target="../media/image22.png" /><Relationship Id="rId69" Type="http://schemas.openxmlformats.org/officeDocument/2006/relationships/image" Target="../media/image23.svg" /><Relationship Id="rId70" Type="http://schemas.openxmlformats.org/officeDocument/2006/relationships/image" Target="../media/image24.png" /><Relationship Id="rId71" Type="http://schemas.openxmlformats.org/officeDocument/2006/relationships/image" Target="../media/image25.svg" /><Relationship Id="rId72" Type="http://schemas.openxmlformats.org/officeDocument/2006/relationships/image" Target="../media/image26.png" /><Relationship Id="rId73" Type="http://schemas.openxmlformats.org/officeDocument/2006/relationships/image" Target="../media/image27.svg" /><Relationship Id="rId74" Type="http://schemas.openxmlformats.org/officeDocument/2006/relationships/image" Target="../media/image28.png" /><Relationship Id="rId75" Type="http://schemas.openxmlformats.org/officeDocument/2006/relationships/image" Target="../media/image29.svg" /><Relationship Id="rId76" Type="http://schemas.openxmlformats.org/officeDocument/2006/relationships/image" Target="../media/image30.png" /><Relationship Id="rId77" Type="http://schemas.openxmlformats.org/officeDocument/2006/relationships/image" Target="../media/image31.svg" /><Relationship Id="rId78" Type="http://schemas.openxmlformats.org/officeDocument/2006/relationships/image" Target="../media/image32.png" /><Relationship Id="rId79" Type="http://schemas.openxmlformats.org/officeDocument/2006/relationships/image" Target="../media/image33.svg" /><Relationship Id="rId80" Type="http://schemas.openxmlformats.org/officeDocument/2006/relationships/image" Target="../media/image30.png" /><Relationship Id="rId81" Type="http://schemas.openxmlformats.org/officeDocument/2006/relationships/image" Target="../media/image31.svg" /><Relationship Id="rId82" Type="http://schemas.openxmlformats.org/officeDocument/2006/relationships/image" Target="../media/image32.png" /><Relationship Id="rId83" Type="http://schemas.openxmlformats.org/officeDocument/2006/relationships/image" Target="../media/image33.svg" /><Relationship Id="rId84" Type="http://schemas.openxmlformats.org/officeDocument/2006/relationships/image" Target="../media/image30.png" /><Relationship Id="rId85" Type="http://schemas.openxmlformats.org/officeDocument/2006/relationships/image" Target="../media/image31.svg" /><Relationship Id="rId86" Type="http://schemas.openxmlformats.org/officeDocument/2006/relationships/image" Target="../media/image32.png" /><Relationship Id="rId87" Type="http://schemas.openxmlformats.org/officeDocument/2006/relationships/image" Target="../media/image33.svg" /><Relationship Id="rId88" Type="http://schemas.openxmlformats.org/officeDocument/2006/relationships/image" Target="../media/image34.png" /><Relationship Id="rId89" Type="http://schemas.openxmlformats.org/officeDocument/2006/relationships/image" Target="../media/image35.svg" /><Relationship Id="rId90" Type="http://schemas.openxmlformats.org/officeDocument/2006/relationships/image" Target="../media/image34.png" /><Relationship Id="rId91" Type="http://schemas.openxmlformats.org/officeDocument/2006/relationships/image" Target="../media/image35.svg" /><Relationship Id="rId92" Type="http://schemas.openxmlformats.org/officeDocument/2006/relationships/image" Target="../media/image34.png" /><Relationship Id="rId93" Type="http://schemas.openxmlformats.org/officeDocument/2006/relationships/image" Target="../media/image35.svg" /><Relationship Id="rId94" Type="http://schemas.openxmlformats.org/officeDocument/2006/relationships/image" Target="../media/image36.png" /><Relationship Id="rId95" Type="http://schemas.openxmlformats.org/officeDocument/2006/relationships/image" Target="../media/image37.svg" /><Relationship Id="rId96" Type="http://schemas.openxmlformats.org/officeDocument/2006/relationships/image" Target="../media/image36.png" /><Relationship Id="rId97" Type="http://schemas.openxmlformats.org/officeDocument/2006/relationships/image" Target="../media/image37.svg" /><Relationship Id="rId98" Type="http://schemas.openxmlformats.org/officeDocument/2006/relationships/image" Target="../media/image38.png" /><Relationship Id="rId99" Type="http://schemas.openxmlformats.org/officeDocument/2006/relationships/image" Target="../media/image39.svg" /><Relationship Id="rId100" Type="http://schemas.openxmlformats.org/officeDocument/2006/relationships/image" Target="../media/image40.png" /><Relationship Id="rId101" Type="http://schemas.openxmlformats.org/officeDocument/2006/relationships/image" Target="../media/image41.svg" /><Relationship Id="rId102" Type="http://schemas.openxmlformats.org/officeDocument/2006/relationships/image" Target="../media/image42.png" /><Relationship Id="rId103" Type="http://schemas.openxmlformats.org/officeDocument/2006/relationships/image" Target="../media/image43.svg" /><Relationship Id="rId104" Type="http://schemas.openxmlformats.org/officeDocument/2006/relationships/image" Target="../media/image44.png" /><Relationship Id="rId105" Type="http://schemas.openxmlformats.org/officeDocument/2006/relationships/image" Target="../media/image45.svg" /><Relationship Id="rId106" Type="http://schemas.openxmlformats.org/officeDocument/2006/relationships/image" Target="../media/image6.png" /><Relationship Id="rId107" Type="http://schemas.openxmlformats.org/officeDocument/2006/relationships/image" Target="../media/image7.svg" /><Relationship Id="rId108" Type="http://schemas.openxmlformats.org/officeDocument/2006/relationships/image" Target="../media/image6.png" /><Relationship Id="rId109" Type="http://schemas.openxmlformats.org/officeDocument/2006/relationships/image" Target="../media/image7.svg" /><Relationship Id="rId110" Type="http://schemas.openxmlformats.org/officeDocument/2006/relationships/image" Target="../media/image6.png" /><Relationship Id="rId111" Type="http://schemas.openxmlformats.org/officeDocument/2006/relationships/image" Target="../media/image7.sv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.xml" /><Relationship Id="rId19" Type="http://schemas.openxmlformats.org/officeDocument/2006/relationships/chart" Target="../charts/chart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.xml" /><Relationship Id="rId35" Type="http://schemas.openxmlformats.org/officeDocument/2006/relationships/chart" Target="../charts/chart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5.xml" /><Relationship Id="rId19" Type="http://schemas.openxmlformats.org/officeDocument/2006/relationships/chart" Target="../charts/chart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7.xml" /><Relationship Id="rId35" Type="http://schemas.openxmlformats.org/officeDocument/2006/relationships/chart" Target="../charts/chart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9.xml" /><Relationship Id="rId19" Type="http://schemas.openxmlformats.org/officeDocument/2006/relationships/chart" Target="../charts/chart1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1.xml" /><Relationship Id="rId35" Type="http://schemas.openxmlformats.org/officeDocument/2006/relationships/chart" Target="../charts/char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3.xml" /><Relationship Id="rId19" Type="http://schemas.openxmlformats.org/officeDocument/2006/relationships/chart" Target="../charts/chart1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5.xml" /><Relationship Id="rId35" Type="http://schemas.openxmlformats.org/officeDocument/2006/relationships/chart" Target="../charts/chart1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7.xml" /><Relationship Id="rId19" Type="http://schemas.openxmlformats.org/officeDocument/2006/relationships/chart" Target="../charts/chart18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9.xml" /><Relationship Id="rId35" Type="http://schemas.openxmlformats.org/officeDocument/2006/relationships/chart" Target="../charts/chart2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1.xml" /><Relationship Id="rId19" Type="http://schemas.openxmlformats.org/officeDocument/2006/relationships/chart" Target="../charts/chart2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3.xml" /><Relationship Id="rId35" Type="http://schemas.openxmlformats.org/officeDocument/2006/relationships/chart" Target="../charts/chart2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5.xml" /><Relationship Id="rId19" Type="http://schemas.openxmlformats.org/officeDocument/2006/relationships/chart" Target="../charts/chart2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7.xml" /><Relationship Id="rId35" Type="http://schemas.openxmlformats.org/officeDocument/2006/relationships/chart" Target="../charts/chart2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9.xml" /><Relationship Id="rId19" Type="http://schemas.openxmlformats.org/officeDocument/2006/relationships/chart" Target="../charts/chart3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1.xml" /><Relationship Id="rId35" Type="http://schemas.openxmlformats.org/officeDocument/2006/relationships/chart" Target="../charts/chart3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3.xml" /><Relationship Id="rId19" Type="http://schemas.openxmlformats.org/officeDocument/2006/relationships/chart" Target="../charts/chart3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5.xml" /><Relationship Id="rId35" Type="http://schemas.openxmlformats.org/officeDocument/2006/relationships/chart" Target="../charts/chart3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7" Type="http://schemas.openxmlformats.org/officeDocument/2006/relationships/image" Target="../media/image244.png" /><Relationship Id="rId18" Type="http://schemas.openxmlformats.org/officeDocument/2006/relationships/image" Target="../media/image49.png" /><Relationship Id="rId19" Type="http://schemas.openxmlformats.org/officeDocument/2006/relationships/image" Target="../media/image50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8.png" /><Relationship Id="rId25" Type="http://schemas.openxmlformats.org/officeDocument/2006/relationships/image" Target="../media/image39.svg" /><Relationship Id="rId26" Type="http://schemas.openxmlformats.org/officeDocument/2006/relationships/image" Target="../media/image40.png" /><Relationship Id="rId27" Type="http://schemas.openxmlformats.org/officeDocument/2006/relationships/image" Target="../media/image41.svg" /><Relationship Id="rId28" Type="http://schemas.openxmlformats.org/officeDocument/2006/relationships/image" Target="../media/image42.png" /><Relationship Id="rId29" Type="http://schemas.openxmlformats.org/officeDocument/2006/relationships/image" Target="../media/image43.svg" /><Relationship Id="rId30" Type="http://schemas.openxmlformats.org/officeDocument/2006/relationships/image" Target="../media/image44.png" /><Relationship Id="rId31" Type="http://schemas.openxmlformats.org/officeDocument/2006/relationships/image" Target="../media/image45.svg" /><Relationship Id="rId32" Type="http://schemas.openxmlformats.org/officeDocument/2006/relationships/image" Target="../media/image2.png" /><Relationship Id="rId33" Type="http://schemas.openxmlformats.org/officeDocument/2006/relationships/image" Target="../media/image3.sv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17" Type="http://schemas.openxmlformats.org/officeDocument/2006/relationships/image" Target="../media/image47.svg" /><Relationship Id="rId18" Type="http://schemas.openxmlformats.org/officeDocument/2006/relationships/chart" Target="../charts/chart37.xml" /><Relationship Id="rId19" Type="http://schemas.openxmlformats.org/officeDocument/2006/relationships/image" Target="../media/image2.png" /><Relationship Id="rId20" Type="http://schemas.openxmlformats.org/officeDocument/2006/relationships/image" Target="../media/image3.svg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image" Target="../media/image38.png" /><Relationship Id="rId26" Type="http://schemas.openxmlformats.org/officeDocument/2006/relationships/image" Target="../media/image39.svg" /><Relationship Id="rId27" Type="http://schemas.openxmlformats.org/officeDocument/2006/relationships/image" Target="../media/image40.png" /><Relationship Id="rId28" Type="http://schemas.openxmlformats.org/officeDocument/2006/relationships/image" Target="../media/image41.svg" /><Relationship Id="rId29" Type="http://schemas.openxmlformats.org/officeDocument/2006/relationships/image" Target="../media/image42.png" /><Relationship Id="rId30" Type="http://schemas.openxmlformats.org/officeDocument/2006/relationships/image" Target="../media/image43.svg" /><Relationship Id="rId31" Type="http://schemas.openxmlformats.org/officeDocument/2006/relationships/image" Target="../media/image44.png" /><Relationship Id="rId32" Type="http://schemas.openxmlformats.org/officeDocument/2006/relationships/image" Target="../media/image45.svg" /><Relationship Id="rId33" Type="http://schemas.openxmlformats.org/officeDocument/2006/relationships/chart" Target="../charts/chart3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9.xml" /><Relationship Id="rId19" Type="http://schemas.openxmlformats.org/officeDocument/2006/relationships/chart" Target="../charts/chart4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41.xml" /><Relationship Id="rId35" Type="http://schemas.openxmlformats.org/officeDocument/2006/relationships/chart" Target="../charts/chart4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6" Type="http://schemas.openxmlformats.org/officeDocument/2006/relationships/image" Target="../media/image2.png" /><Relationship Id="rId17" Type="http://schemas.openxmlformats.org/officeDocument/2006/relationships/image" Target="../media/image3.svg" /><Relationship Id="rId18" Type="http://schemas.openxmlformats.org/officeDocument/2006/relationships/image" Target="../media/image36.png" /><Relationship Id="rId19" Type="http://schemas.openxmlformats.org/officeDocument/2006/relationships/image" Target="../media/image37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8.png" /><Relationship Id="rId23" Type="http://schemas.openxmlformats.org/officeDocument/2006/relationships/image" Target="../media/image39.svg" /><Relationship Id="rId24" Type="http://schemas.openxmlformats.org/officeDocument/2006/relationships/image" Target="../media/image40.png" /><Relationship Id="rId25" Type="http://schemas.openxmlformats.org/officeDocument/2006/relationships/image" Target="../media/image41.svg" /><Relationship Id="rId26" Type="http://schemas.openxmlformats.org/officeDocument/2006/relationships/image" Target="../media/image42.png" /><Relationship Id="rId27" Type="http://schemas.openxmlformats.org/officeDocument/2006/relationships/image" Target="../media/image43.svg" /><Relationship Id="rId28" Type="http://schemas.openxmlformats.org/officeDocument/2006/relationships/image" Target="../media/image44.png" /><Relationship Id="rId29" Type="http://schemas.openxmlformats.org/officeDocument/2006/relationships/image" Target="../media/image45.svg" /><Relationship Id="rId30" Type="http://schemas.openxmlformats.org/officeDocument/2006/relationships/image" Target="../media/image46.png" /><Relationship Id="rId31" Type="http://schemas.openxmlformats.org/officeDocument/2006/relationships/image" Target="../media/image47.svg" /></Relationships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47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YO256PS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Greggs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21.37%</a:t>
            </a:r>
            <a:endParaRPr lang="en-GB" sz="1100" b="1" dirty="0">
              <a:latin typeface="Montserrat"/>
            </a:endParaRP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Cash Conscious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£6.70</a:t>
            </a:r>
            <a:endParaRPr lang="en-GB" sz="1100" b="1" dirty="0">
              <a:latin typeface="Montserrat"/>
            </a:endParaRP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Yorkshire</a:t>
            </a:r>
            <a:endParaRPr lang="en-GB" sz="900" dirty="0">
              <a:latin typeface="Montserrat"/>
            </a:endParaRP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66.01%</a:t>
            </a:r>
            <a:endParaRPr lang="en-GB" sz="1100" b="1" dirty="0">
              <a:latin typeface="Montserrat"/>
            </a:endParaRP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Driffield(0.48 miles)</a:t>
            </a:r>
            <a:endParaRPr lang="en-GB" sz="900" dirty="0">
              <a:latin typeface="Montserrat"/>
            </a:endParaRP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Yorkshire and The Humber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Hull</a:t>
            </a:r>
            <a:endParaRPr lang="en-GB" sz="900" dirty="0">
              <a:latin typeface="Montserrat"/>
            </a:endParaRP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YO256AW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Craft Union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24003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Tiger Inn Driffield YO256AW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YO256AP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Buck Hotel Driffield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Benjamin Fawcett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YO256SW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61.69%</a:t>
            </a:r>
            <a:endParaRPr lang="en-GB" sz="1100" b="1" dirty="0">
              <a:latin typeface="Montserrat"/>
            </a:endParaRP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26.49%</a:t>
            </a:r>
            <a:endParaRPr lang="en-GB" sz="1100" b="1" dirty="0">
              <a:latin typeface="Montserrat"/>
            </a:endParaRP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39.11%</a:t>
            </a:r>
            <a:endParaRPr lang="en-GB" sz="1100" b="1" dirty="0">
              <a:latin typeface="Montserrat"/>
            </a:endParaRP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Craft Union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Greggs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 r:embed="rId4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5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 r:embed="rId5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 r:embed="rId5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 r:embed="rId5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 r:embed="rId5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 r:embed="rId6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 r:embed="rId6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 r:embed="rId6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 r:embed="rId6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 r:embed="rId6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 r:embed="rId7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 r:embed="rId7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 r:embed="rId7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 r:embed="rId7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 r:embed="rId78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 r:embed="rId80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 r:embed="rId82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 r:embed="rId84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 r:embed="rId8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 r:embed="rId8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 r:embed="rId9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 r:embed="rId9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 r:embed="rId9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 r:embed="rId9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 r:embed="rId9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 r:embed="rId10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 r:embed="rId10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 r:embed="rId10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 r:embed="rId10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10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 r:embed="rId1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32298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17693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Day of Week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Tiger Inn Driffield YO256AW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17693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Tiger Inn Driffield YO256AW and 338 Chains in 1 Miles from 29/01/2025 - 21/01/2026 and the number of visits made Per Annum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Tiger Inn Driffield YO256AW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17693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Tiger Inn Driffield YO256AW and 338 Chains in 1 Miles from 29/01/2025 - 21/01/2026 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Age Range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Tiger Inn Driffield YO256AW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8353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226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Affluence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Tiger Inn Driffield YO256AW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7373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200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Gender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Tiger Inn Driffield YO256AW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8064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Segment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Tiger Inn Driffield YO256AW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17693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Tiger Inn Driffield YO256AW and 338 Chains in 1 Miles from 29/01/2025 - 21/01/2026 split by Distance travelled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Tiger Inn Driffield YO256AW compare versus its competitors based on travel distances?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8055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75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17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Tiger Inn Driffield YO256AW for 29/01/2025 - 21/01/2026 live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Tiger Inn Driffield YO256AW come from?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 r:embed="rId1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Tiger Inn Driffield YO256AW, who are the top 20 competitors from 338 Chains in 1 Miles for 29/01/2025 - 21/01/2026 split by Venue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Tiger Inn Driffield YO256AW also visit?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 r:embed="rId25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27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 r:embed="rId2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3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Tiger Inn Driffield YO256AW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Tiger Inn Driffield YO256AW compare to the national average (1 = low, 10 = high)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400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Tiger Inn Driffield YO256AW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 rot="0"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524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Data Type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Name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250m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500m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500m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1 mile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 mile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3 miles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 mile Spend vs National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Total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Annual Sales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£5.98M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£7.05M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£8.07M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£9.36M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Mon - Thu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41.3%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41.2%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Fri - Sat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46.5%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45.8%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46.2%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46.1%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Sun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 to 24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 to 34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 to 44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45 to 54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55 to 64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65 to 74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75+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Business Elite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Prosperous Professionals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Flourishing Society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Content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White Collar Neighbourhoods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Enterprising Mainstream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Paying The Mortgage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Cash Conscious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On A Budget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Value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AB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C1C2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61.0%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62.5%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62.4%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62.9%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27.0%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198</Paragraphs>
  <PresentationFormat>Widescreen</PresentationFormat>
  <HiddenSlides>0</HiddenSlides>
  <LinksUpToDate>false</LinksUpToDate>
  <ScaleCrop>false</ScaleCrop>
  <Slides>16</Slides>
  <TotalTime>8489</TotalTime>
  <Words>470</Words>
  <AppVersion>12.0000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Hospitality Data Insights Ltd</dc:creator>
  <cp:lastModifiedBy>Tom</cp:lastModifiedBy>
  <dcterms:created xsi:type="dcterms:W3CDTF">2023-02-27T15:44:52Z</dcterms:created>
  <dcterms:modified xsi:type="dcterms:W3CDTF">2024-05-10T09:01:36Z</dcterms:modified>
  <cp:revision>134</cp:revision>
  <dc:title>PowerPoint Presentation</dc:title>
</cp:coreProperties>
</file>