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17.xml" ContentType="application/vnd.openxmlformats-officedocument.presentationml.slide+xml"/>
  <Override PartName="/ppt/slides/slide20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olors9.xml" ContentType="application/vnd.ms-office.chartcolorstyle+xml"/>
  <Override PartName="/ppt/charts/style9.xml" ContentType="application/vnd.ms-office.chartstyle+xml"/>
  <Override PartName="/ppt/charts/chart9.xml" ContentType="application/vnd.openxmlformats-officedocument.drawingml.chart+xml"/>
  <Override PartName="/ppt/charts/colors10.xml" ContentType="application/vnd.ms-office.chartcolorstyle+xml"/>
  <Override PartName="/ppt/charts/style10.xml" ContentType="application/vnd.ms-office.chart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olors13.xml" ContentType="application/vnd.ms-office.chartcolorstyle+xml"/>
  <Override PartName="/ppt/charts/style13.xml" ContentType="application/vnd.ms-office.chartstyle+xml"/>
  <Override PartName="/ppt/charts/chart13.xml" ContentType="application/vnd.openxmlformats-officedocument.drawingml.chart+xml"/>
  <Override PartName="/ppt/charts/colors14.xml" ContentType="application/vnd.ms-office.chartcolorstyle+xml"/>
  <Override PartName="/ppt/charts/style14.xml" ContentType="application/vnd.ms-office.chart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olors17.xml" ContentType="application/vnd.ms-office.chartcolorstyle+xml"/>
  <Override PartName="/ppt/charts/style17.xml" ContentType="application/vnd.ms-office.chartstyle+xml"/>
  <Override PartName="/ppt/charts/chart17.xml" ContentType="application/vnd.openxmlformats-officedocument.drawingml.chart+xml"/>
  <Override PartName="/ppt/charts/colors18.xml" ContentType="application/vnd.ms-office.chartcolorstyle+xml"/>
  <Override PartName="/ppt/charts/style18.xml" ContentType="application/vnd.ms-office.chart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olors21.xml" ContentType="application/vnd.ms-office.chartcolorstyle+xml"/>
  <Override PartName="/ppt/charts/style21.xml" ContentType="application/vnd.ms-office.chartstyle+xml"/>
  <Override PartName="/ppt/charts/chart21.xml" ContentType="application/vnd.openxmlformats-officedocument.drawingml.chart+xml"/>
  <Override PartName="/ppt/charts/colors22.xml" ContentType="application/vnd.ms-office.chartcolorstyle+xml"/>
  <Override PartName="/ppt/charts/style22.xml" ContentType="application/vnd.ms-office.chartstyl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olors25.xml" ContentType="application/vnd.ms-office.chartcolorstyle+xml"/>
  <Override PartName="/ppt/charts/style25.xml" ContentType="application/vnd.ms-office.chartstyle+xml"/>
  <Override PartName="/ppt/charts/chart25.xml" ContentType="application/vnd.openxmlformats-officedocument.drawingml.chart+xml"/>
  <Override PartName="/ppt/charts/colors26.xml" ContentType="application/vnd.ms-office.chartcolorstyle+xml"/>
  <Override PartName="/ppt/charts/style26.xml" ContentType="application/vnd.ms-office.chart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olors29.xml" ContentType="application/vnd.ms-office.chartcolorstyle+xml"/>
  <Override PartName="/ppt/charts/style29.xml" ContentType="application/vnd.ms-office.chartstyle+xml"/>
  <Override PartName="/ppt/charts/chart29.xml" ContentType="application/vnd.openxmlformats-officedocument.drawingml.chart+xml"/>
  <Override PartName="/ppt/charts/colors30.xml" ContentType="application/vnd.ms-office.chartcolorstyle+xml"/>
  <Override PartName="/ppt/charts/style30.xml" ContentType="application/vnd.ms-office.chartstyl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olors33.xml" ContentType="application/vnd.ms-office.chartcolorstyle+xml"/>
  <Override PartName="/ppt/charts/style33.xml" ContentType="application/vnd.ms-office.chartstyle+xml"/>
  <Override PartName="/ppt/charts/chart33.xml" ContentType="application/vnd.openxmlformats-officedocument.drawingml.chart+xml"/>
  <Override PartName="/ppt/charts/colors34.xml" ContentType="application/vnd.ms-office.chartcolorstyle+xml"/>
  <Override PartName="/ppt/charts/style34.xml" ContentType="application/vnd.ms-office.chartstyl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olors37.xml" ContentType="application/vnd.ms-office.chartcolorstyle+xml"/>
  <Override PartName="/ppt/charts/style37.xml" ContentType="application/vnd.ms-office.chartstyl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olors39.xml" ContentType="application/vnd.ms-office.chartcolorstyle+xml"/>
  <Override PartName="/ppt/charts/style39.xml" ContentType="application/vnd.ms-office.chartstyle+xml"/>
  <Override PartName="/ppt/charts/chart39.xml" ContentType="application/vnd.openxmlformats-officedocument.drawingml.chart+xml"/>
  <Override PartName="/ppt/charts/colors40.xml" ContentType="application/vnd.ms-office.chartcolorstyle+xml"/>
  <Override PartName="/ppt/charts/style40.xml" ContentType="application/vnd.ms-office.chartstyl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</Types>
</file>

<file path=_rels/.rels>&#65279;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</p:sldIdLst>
  <p:sldSz cx="12192000" cy="6858000" type="custom"/>
  <p:notesSz cx="6858000" cy="9144000"/>
  <p:defaultTextStyle>
    <a:defPPr defTabSz="914400">
      <a:defRPr lang="en-US" dirty="0"/>
    </a:defPPr>
    <a:lvl1pPr marL="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0" d="100"/>
          <a:sy n="110" d="100"/>
        </p:scale>
        <p:origin x="6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8" Type="http://schemas.openxmlformats.org/officeDocument/2006/relationships/presProps" Target="presProps.xml" /><Relationship Id="rId21" Type="http://schemas.openxmlformats.org/officeDocument/2006/relationships/tableStyles" Target="tableStyles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19" Type="http://schemas.openxmlformats.org/officeDocument/2006/relationships/viewProps" Target="viewProps.xml" /><Relationship Id="rId22" Type="http://schemas.microsoft.com/office/2015/10/relationships/revisionInfo" Target="revisionInfo.xml" /><Relationship Id="rId23" Type="http://schemas.openxmlformats.org/officeDocument/2006/relationships/slide" Target="slides/slide17.xml" /><Relationship Id="rId24" Type="http://schemas.openxmlformats.org/officeDocument/2006/relationships/slide" Target="slides/slide18.xml" /><Relationship Id="rId25" Type="http://schemas.openxmlformats.org/officeDocument/2006/relationships/slide" Target="slides/slide19.xml" /><Relationship Id="rId26" Type="http://schemas.openxmlformats.org/officeDocument/2006/relationships/slide" Target="slides/slide20.xml" /><Relationship Id="rId27" Type="http://schemas.openxmlformats.org/officeDocument/2006/relationships/slide" Target="slides/slide21.xml" /><Relationship Id="rId28" Type="http://schemas.openxmlformats.org/officeDocument/2006/relationships/slide" Target="slides/slide22.xml" /><Relationship Id="rId29" Type="http://schemas.openxmlformats.org/officeDocument/2006/relationships/slide" Target="slides/slide23.xml" /><Relationship Id="rId30" Type="http://schemas.openxmlformats.org/officeDocument/2006/relationships/slide" Target="slides/slide24.xml" /><Relationship Id="rId31" Type="http://schemas.openxmlformats.org/officeDocument/2006/relationships/slide" Target="slides/slide25.xml" /><Relationship Id="rId32" Type="http://schemas.openxmlformats.org/officeDocument/2006/relationships/slide" Target="slides/slide26.xml" /><Relationship Id="rId33" Type="http://schemas.openxmlformats.org/officeDocument/2006/relationships/slide" Target="slides/slide27.xml" /><Relationship Id="rId34" Type="http://schemas.openxmlformats.org/officeDocument/2006/relationships/slide" Target="slides/slide28.xml" /><Relationship Id="rId35" Type="http://schemas.openxmlformats.org/officeDocument/2006/relationships/slide" Target="slides/slide29.xml" /><Relationship Id="rId36" Type="http://schemas.openxmlformats.org/officeDocument/2006/relationships/slide" Target="slides/slide30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0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Relationship Id="rId2" Type="http://schemas.microsoft.com/office/2011/relationships/chartColorStyle" Target="colors10.xml" /><Relationship Id="rId3" Type="http://schemas.microsoft.com/office/2011/relationships/chartStyle" Target="style10.xml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Relationship Id="rId2" Type="http://schemas.microsoft.com/office/2011/relationships/chartColorStyle" Target="colors13.xml" /><Relationship Id="rId3" Type="http://schemas.microsoft.com/office/2011/relationships/chartStyle" Target="style13.xml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Relationship Id="rId2" Type="http://schemas.microsoft.com/office/2011/relationships/chartColorStyle" Target="colors14.xml" /><Relationship Id="rId3" Type="http://schemas.microsoft.com/office/2011/relationships/chartStyle" Target="style14.xml" /></Relationships>
</file>

<file path=ppt/charts/_rels/chart1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1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 /></Relationships>
</file>

<file path=ppt/charts/_rels/chart1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 /><Relationship Id="rId2" Type="http://schemas.microsoft.com/office/2011/relationships/chartColorStyle" Target="colors17.xml" /><Relationship Id="rId3" Type="http://schemas.microsoft.com/office/2011/relationships/chartStyle" Target="style17.xml" /></Relationships>
</file>

<file path=ppt/charts/_rels/chart1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 /><Relationship Id="rId2" Type="http://schemas.microsoft.com/office/2011/relationships/chartColorStyle" Target="colors18.xml" /><Relationship Id="rId3" Type="http://schemas.microsoft.com/office/2011/relationships/chartStyle" Target="style18.xml" /></Relationships>
</file>

<file path=ppt/charts/_rels/chart1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2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 /></Relationships>
</file>

<file path=ppt/charts/_rels/chart2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 /><Relationship Id="rId2" Type="http://schemas.microsoft.com/office/2011/relationships/chartColorStyle" Target="colors21.xml" /><Relationship Id="rId3" Type="http://schemas.microsoft.com/office/2011/relationships/chartStyle" Target="style21.xml" /></Relationships>
</file>

<file path=ppt/charts/_rels/chart2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 /><Relationship Id="rId2" Type="http://schemas.microsoft.com/office/2011/relationships/chartColorStyle" Target="colors22.xml" /><Relationship Id="rId3" Type="http://schemas.microsoft.com/office/2011/relationships/chartStyle" Target="style22.xml" /></Relationships>
</file>

<file path=ppt/charts/_rels/chart2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 /></Relationships>
</file>

<file path=ppt/charts/_rels/chart2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 /></Relationships>
</file>

<file path=ppt/charts/_rels/chart2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 /><Relationship Id="rId2" Type="http://schemas.microsoft.com/office/2011/relationships/chartColorStyle" Target="colors25.xml" /><Relationship Id="rId3" Type="http://schemas.microsoft.com/office/2011/relationships/chartStyle" Target="style25.xml" /></Relationships>
</file>

<file path=ppt/charts/_rels/chart2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 /><Relationship Id="rId2" Type="http://schemas.microsoft.com/office/2011/relationships/chartColorStyle" Target="colors26.xml" /><Relationship Id="rId3" Type="http://schemas.microsoft.com/office/2011/relationships/chartStyle" Target="style26.xml" /></Relationships>
</file>

<file path=ppt/charts/_rels/chart2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6.xlsx" /></Relationships>
</file>

<file path=ppt/charts/_rels/chart2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7.xlsx" /></Relationships>
</file>

<file path=ppt/charts/_rels/chart2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8.xlsx" /><Relationship Id="rId2" Type="http://schemas.microsoft.com/office/2011/relationships/chartColorStyle" Target="colors29.xml" /><Relationship Id="rId3" Type="http://schemas.microsoft.com/office/2011/relationships/chartStyle" Target="style29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9.xlsx" /><Relationship Id="rId2" Type="http://schemas.microsoft.com/office/2011/relationships/chartColorStyle" Target="colors30.xml" /><Relationship Id="rId3" Type="http://schemas.microsoft.com/office/2011/relationships/chartStyle" Target="style30.xml" /></Relationships>
</file>

<file path=ppt/charts/_rels/chart3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0.xlsx" /></Relationships>
</file>

<file path=ppt/charts/_rels/chart3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1.xlsx" /></Relationships>
</file>

<file path=ppt/charts/_rels/chart3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2.xlsx" /><Relationship Id="rId2" Type="http://schemas.microsoft.com/office/2011/relationships/chartColorStyle" Target="colors33.xml" /><Relationship Id="rId3" Type="http://schemas.microsoft.com/office/2011/relationships/chartStyle" Target="style33.xml" /></Relationships>
</file>

<file path=ppt/charts/_rels/chart3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3.xlsx" /><Relationship Id="rId2" Type="http://schemas.microsoft.com/office/2011/relationships/chartColorStyle" Target="colors34.xml" /><Relationship Id="rId3" Type="http://schemas.microsoft.com/office/2011/relationships/chartStyle" Target="style34.xml" /></Relationships>
</file>

<file path=ppt/charts/_rels/chart3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4.xlsx" /></Relationships>
</file>

<file path=ppt/charts/_rels/chart3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5.xlsx" /></Relationships>
</file>

<file path=ppt/charts/_rels/chart3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6.xlsx" /><Relationship Id="rId2" Type="http://schemas.microsoft.com/office/2011/relationships/chartColorStyle" Target="colors37.xml" /><Relationship Id="rId3" Type="http://schemas.microsoft.com/office/2011/relationships/chartStyle" Target="style37.xml" /></Relationships>
</file>

<file path=ppt/charts/_rels/chart3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7.xlsx" /></Relationships>
</file>

<file path=ppt/charts/_rels/chart3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8.xlsx" /><Relationship Id="rId2" Type="http://schemas.microsoft.com/office/2011/relationships/chartColorStyle" Target="colors39.xml" /><Relationship Id="rId3" Type="http://schemas.microsoft.com/office/2011/relationships/chartStyle" Target="style39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9.xlsx" /><Relationship Id="rId2" Type="http://schemas.microsoft.com/office/2011/relationships/chartColorStyle" Target="colors40.xml" /><Relationship Id="rId3" Type="http://schemas.microsoft.com/office/2011/relationships/chartStyle" Target="style40.xml" /></Relationships>
</file>

<file path=ppt/charts/_rels/chart4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0.xlsx" /></Relationships>
</file>

<file path=ppt/charts/_rels/chart4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1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5.xml" /><Relationship Id="rId3" Type="http://schemas.microsoft.com/office/2011/relationships/chartStyle" Target="style5.xml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Relationship Id="rId2" Type="http://schemas.microsoft.com/office/2011/relationships/chartColorStyle" Target="colors6.xml" /><Relationship Id="rId3" Type="http://schemas.microsoft.com/office/2011/relationships/chartStyle" Target="style6.xml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Relationship Id="rId2" Type="http://schemas.microsoft.com/office/2011/relationships/chartColorStyle" Target="colors9.xml" /><Relationship Id="rId3" Type="http://schemas.microsoft.com/office/2011/relationships/chartStyle" Target="style9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0.0865</c:v>
                </c:pt>
                <c:pt idx="1">
                  <c:v>0.0922</c:v>
                </c:pt>
                <c:pt idx="2">
                  <c:v>0.1108</c:v>
                </c:pt>
                <c:pt idx="3">
                  <c:v>0.1121</c:v>
                </c:pt>
                <c:pt idx="4">
                  <c:v>0.1971</c:v>
                </c:pt>
                <c:pt idx="5">
                  <c:v>0.2519</c:v>
                </c:pt>
                <c:pt idx="6">
                  <c:v>0.149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 Bell Leighton Buzzard LU71EY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0.0317</c:v>
                </c:pt>
                <c:pt idx="1">
                  <c:v>0.0639</c:v>
                </c:pt>
                <c:pt idx="2">
                  <c:v>0.0725</c:v>
                </c:pt>
                <c:pt idx="3">
                  <c:v>0.0631</c:v>
                </c:pt>
                <c:pt idx="4">
                  <c:v>0.2863</c:v>
                </c:pt>
                <c:pt idx="5">
                  <c:v>0.313</c:v>
                </c:pt>
                <c:pt idx="6">
                  <c:v>0.1692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Spice Lounge LU71SA</c:v>
                </c:pt>
                <c:pt idx="1">
                  <c:v>Shan Shui LU71EA</c:v>
                </c:pt>
              </c:strCache>
            </c:strRef>
          </c:cat>
          <c:val>
            <c:numRef>
              <c:f>'Sheet1'!$D$2:$D$18</c:f>
              <c:numCache>
                <c:formatCode>General</c:formatCode>
                <c:ptCount val="17"/>
                <c:pt idx="0">
                  <c:v>3.9984</c:v>
                </c:pt>
                <c:pt idx="1">
                  <c:v>3.6988</c:v>
                </c:pt>
                <c:pt idx="2">
                  <c:v>3.3516</c:v>
                </c:pt>
                <c:pt idx="3">
                  <c:v>2.5228</c:v>
                </c:pt>
                <c:pt idx="4">
                  <c:v>2.1342</c:v>
                </c:pt>
                <c:pt idx="5">
                  <c:v>1.7723</c:v>
                </c:pt>
                <c:pt idx="6">
                  <c:v>1.4311</c:v>
                </c:pt>
                <c:pt idx="7">
                  <c:v>1.1998</c:v>
                </c:pt>
                <c:pt idx="8">
                  <c:v>0.7348</c:v>
                </c:pt>
                <c:pt idx="9">
                  <c:v>0.578</c:v>
                </c:pt>
                <c:pt idx="10">
                  <c:v>0.2194</c:v>
                </c:pt>
                <c:pt idx="11">
                  <c:v>0.0943</c:v>
                </c:pt>
                <c:pt idx="12">
                  <c:v>-0.1187</c:v>
                </c:pt>
                <c:pt idx="13">
                  <c:v>-0.2793</c:v>
                </c:pt>
                <c:pt idx="14">
                  <c:v>-0.365</c:v>
                </c:pt>
                <c:pt idx="15">
                  <c:v>-0.5039</c:v>
                </c:pt>
                <c:pt idx="16">
                  <c:v>-1.8057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'Sheet1'!$A$2:$A$21</c:f>
              <c:strCache>
                <c:ptCount val="20"/>
                <c:pt idx="0">
                  <c:v>Esquires Leighton Buzzard LU71EU</c:v>
                </c:pt>
                <c:pt idx="1">
                  <c:v>Greggs Leighton Buzzard LU71DN</c:v>
                </c:pt>
                <c:pt idx="2">
                  <c:v>H G Stratton LU71EU</c:v>
                </c:pt>
                <c:pt idx="3">
                  <c:v>Jh 90 LU71ES</c:v>
                </c:pt>
                <c:pt idx="4">
                  <c:v>Frankies Cafe LU71EN</c:v>
                </c:pt>
                <c:pt idx="5">
                  <c:v>Ship LU72NN</c:v>
                </c:pt>
                <c:pt idx="6">
                  <c:v>Spice Lounge LU71SA</c:v>
                </c:pt>
                <c:pt idx="7">
                  <c:v>Vibes LU71LF</c:v>
                </c:pt>
                <c:pt idx="8">
                  <c:v>Leighton Grill Kebab LU71SP</c:v>
                </c:pt>
                <c:pt idx="9">
                  <c:v>Shan Shui LU71EA</c:v>
                </c:pt>
                <c:pt idx="10">
                  <c:v>Dragon Inn LU71EN</c:v>
                </c:pt>
                <c:pt idx="11">
                  <c:v>The Stag LU73AB</c:v>
                </c:pt>
                <c:pt idx="12">
                  <c:v>Pizza Plus LU71EY</c:v>
                </c:pt>
                <c:pt idx="13">
                  <c:v>Sun Leighton Buzzard LU71RX</c:v>
                </c:pt>
                <c:pt idx="14">
                  <c:v>Mama Rosas LU71EF</c:v>
                </c:pt>
                <c:pt idx="15">
                  <c:v>Globe Inn (Linslade) LU72TA</c:v>
                </c:pt>
                <c:pt idx="16">
                  <c:v>Top Bell Leighton Buzzard LU71EY</c:v>
                </c:pt>
                <c:pt idx="17">
                  <c:v>Mevan Restaurant LU71RT</c:v>
                </c:pt>
                <c:pt idx="18">
                  <c:v>The Swan Hotel LU71EA</c:v>
                </c:pt>
                <c:pt idx="19">
                  <c:v>The Picture House Leighton Buzzard LU71RT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0.0251</c:v>
                </c:pt>
                <c:pt idx="2">
                  <c:v>0</c:v>
                </c:pt>
                <c:pt idx="3">
                  <c:v>0</c:v>
                </c:pt>
                <c:pt idx="4">
                  <c:v>0.0193</c:v>
                </c:pt>
                <c:pt idx="5">
                  <c:v>0.0889</c:v>
                </c:pt>
                <c:pt idx="6">
                  <c:v>0.0239</c:v>
                </c:pt>
                <c:pt idx="7">
                  <c:v>0.0597</c:v>
                </c:pt>
                <c:pt idx="8">
                  <c:v>0.0134</c:v>
                </c:pt>
                <c:pt idx="9">
                  <c:v>0.0351</c:v>
                </c:pt>
                <c:pt idx="10">
                  <c:v>0.0307</c:v>
                </c:pt>
                <c:pt idx="11">
                  <c:v>0.0605</c:v>
                </c:pt>
                <c:pt idx="12">
                  <c:v>0.0431</c:v>
                </c:pt>
                <c:pt idx="13">
                  <c:v>0.0286</c:v>
                </c:pt>
                <c:pt idx="14">
                  <c:v>0.0589</c:v>
                </c:pt>
                <c:pt idx="15">
                  <c:v>0.1121</c:v>
                </c:pt>
                <c:pt idx="16">
                  <c:v>0.0304</c:v>
                </c:pt>
                <c:pt idx="17">
                  <c:v>0.0968</c:v>
                </c:pt>
                <c:pt idx="18">
                  <c:v>0.1563</c:v>
                </c:pt>
                <c:pt idx="19">
                  <c:v>0.1163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Esquires Leighton Buzzard LU71EU</c:v>
                </c:pt>
                <c:pt idx="1">
                  <c:v>Greggs Leighton Buzzard LU71DN</c:v>
                </c:pt>
                <c:pt idx="2">
                  <c:v>H G Stratton LU71EU</c:v>
                </c:pt>
                <c:pt idx="3">
                  <c:v>Jh 90 LU71ES</c:v>
                </c:pt>
                <c:pt idx="4">
                  <c:v>Frankies Cafe LU71EN</c:v>
                </c:pt>
                <c:pt idx="5">
                  <c:v>Ship LU72NN</c:v>
                </c:pt>
                <c:pt idx="6">
                  <c:v>Spice Lounge LU71SA</c:v>
                </c:pt>
                <c:pt idx="7">
                  <c:v>Vibes LU71LF</c:v>
                </c:pt>
                <c:pt idx="8">
                  <c:v>Leighton Grill Kebab LU71SP</c:v>
                </c:pt>
                <c:pt idx="9">
                  <c:v>Shan Shui LU71EA</c:v>
                </c:pt>
                <c:pt idx="10">
                  <c:v>Dragon Inn LU71EN</c:v>
                </c:pt>
                <c:pt idx="11">
                  <c:v>The Stag LU73AB</c:v>
                </c:pt>
                <c:pt idx="12">
                  <c:v>Pizza Plus LU71EY</c:v>
                </c:pt>
                <c:pt idx="13">
                  <c:v>Sun Leighton Buzzard LU71RX</c:v>
                </c:pt>
                <c:pt idx="14">
                  <c:v>Mama Rosas LU71EF</c:v>
                </c:pt>
                <c:pt idx="15">
                  <c:v>Globe Inn (Linslade) LU72TA</c:v>
                </c:pt>
                <c:pt idx="16">
                  <c:v>Top Bell Leighton Buzzard LU71EY</c:v>
                </c:pt>
                <c:pt idx="17">
                  <c:v>Mevan Restaurant LU71RT</c:v>
                </c:pt>
                <c:pt idx="18">
                  <c:v>The Swan Hotel LU71EA</c:v>
                </c:pt>
                <c:pt idx="19">
                  <c:v>The Picture House Leighton Buzzard LU71RT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0.0482</c:v>
                </c:pt>
                <c:pt idx="1">
                  <c:v>0.0723</c:v>
                </c:pt>
                <c:pt idx="2">
                  <c:v>0.0344</c:v>
                </c:pt>
                <c:pt idx="3">
                  <c:v>0.0308</c:v>
                </c:pt>
                <c:pt idx="4">
                  <c:v>0.0269</c:v>
                </c:pt>
                <c:pt idx="5">
                  <c:v>0.0954</c:v>
                </c:pt>
                <c:pt idx="6">
                  <c:v>0.0284</c:v>
                </c:pt>
                <c:pt idx="7">
                  <c:v>0.0594</c:v>
                </c:pt>
                <c:pt idx="8">
                  <c:v>0.0112</c:v>
                </c:pt>
                <c:pt idx="9">
                  <c:v>0.0327</c:v>
                </c:pt>
                <c:pt idx="10">
                  <c:v>0.0256</c:v>
                </c:pt>
                <c:pt idx="11">
                  <c:v>0.0518</c:v>
                </c:pt>
                <c:pt idx="12">
                  <c:v>0.0344</c:v>
                </c:pt>
                <c:pt idx="13">
                  <c:v>0.0198</c:v>
                </c:pt>
                <c:pt idx="14">
                  <c:v>0.0464</c:v>
                </c:pt>
                <c:pt idx="15">
                  <c:v>0.098</c:v>
                </c:pt>
                <c:pt idx="16">
                  <c:v>0.0134</c:v>
                </c:pt>
                <c:pt idx="17">
                  <c:v>0.0702</c:v>
                </c:pt>
                <c:pt idx="18">
                  <c:v>0.1219</c:v>
                </c:pt>
                <c:pt idx="19">
                  <c:v>0.0779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Esquires Leighton Buzzard LU71EU</c:v>
                </c:pt>
                <c:pt idx="1">
                  <c:v>Greggs Leighton Buzzard LU71DN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0.0482</c:v>
                </c:pt>
                <c:pt idx="1">
                  <c:v>0.0472</c:v>
                </c:pt>
                <c:pt idx="2">
                  <c:v>0.0344</c:v>
                </c:pt>
                <c:pt idx="3">
                  <c:v>0.0308</c:v>
                </c:pt>
                <c:pt idx="4">
                  <c:v>0.0076</c:v>
                </c:pt>
                <c:pt idx="5">
                  <c:v>0.0065</c:v>
                </c:pt>
                <c:pt idx="6">
                  <c:v>0.0045</c:v>
                </c:pt>
                <c:pt idx="7">
                  <c:v>-0.0003</c:v>
                </c:pt>
                <c:pt idx="8">
                  <c:v>-0.0022</c:v>
                </c:pt>
                <c:pt idx="9">
                  <c:v>-0.0024</c:v>
                </c:pt>
                <c:pt idx="10">
                  <c:v>-0.0051</c:v>
                </c:pt>
                <c:pt idx="11">
                  <c:v>-0.0087</c:v>
                </c:pt>
                <c:pt idx="12">
                  <c:v>-0.0087</c:v>
                </c:pt>
                <c:pt idx="13">
                  <c:v>-0.0088</c:v>
                </c:pt>
                <c:pt idx="14">
                  <c:v>-0.0125</c:v>
                </c:pt>
                <c:pt idx="15">
                  <c:v>-0.0141</c:v>
                </c:pt>
                <c:pt idx="16">
                  <c:v>-0.017</c:v>
                </c:pt>
                <c:pt idx="17">
                  <c:v>-0.0266</c:v>
                </c:pt>
                <c:pt idx="18">
                  <c:v>-0.0344</c:v>
                </c:pt>
                <c:pt idx="19">
                  <c:v>-0.0384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0.0363</c:v>
                </c:pt>
                <c:pt idx="1">
                  <c:v>0.1399</c:v>
                </c:pt>
                <c:pt idx="2">
                  <c:v>0.2527</c:v>
                </c:pt>
                <c:pt idx="3">
                  <c:v>0.1981</c:v>
                </c:pt>
                <c:pt idx="4">
                  <c:v>0.1852</c:v>
                </c:pt>
                <c:pt idx="5">
                  <c:v>0.1253</c:v>
                </c:pt>
                <c:pt idx="6">
                  <c:v>0.0621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 Bell Leighton Buzzard LU71EY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0.0539</c:v>
                </c:pt>
                <c:pt idx="1">
                  <c:v>0.3737</c:v>
                </c:pt>
                <c:pt idx="2">
                  <c:v>0.1027</c:v>
                </c:pt>
                <c:pt idx="3">
                  <c:v>0.1879</c:v>
                </c:pt>
                <c:pt idx="4">
                  <c:v>0.2556</c:v>
                </c:pt>
                <c:pt idx="5">
                  <c:v>0.0259</c:v>
                </c:pt>
                <c:pt idx="6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0.0176</c:v>
                </c:pt>
                <c:pt idx="1">
                  <c:v>0.2338</c:v>
                </c:pt>
                <c:pt idx="2">
                  <c:v>-0.15</c:v>
                </c:pt>
                <c:pt idx="3">
                  <c:v>-0.0102</c:v>
                </c:pt>
                <c:pt idx="4">
                  <c:v>0.0704</c:v>
                </c:pt>
                <c:pt idx="5">
                  <c:v>-0.0994</c:v>
                </c:pt>
                <c:pt idx="6">
                  <c:v>-0.0621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-0.0548</c:v>
                </c:pt>
                <c:pt idx="1">
                  <c:v>-0.0283</c:v>
                </c:pt>
                <c:pt idx="2">
                  <c:v>-0.0383</c:v>
                </c:pt>
                <c:pt idx="3">
                  <c:v>-0.049</c:v>
                </c:pt>
                <c:pt idx="4">
                  <c:v>0.0892</c:v>
                </c:pt>
                <c:pt idx="5">
                  <c:v>0.0611</c:v>
                </c:pt>
                <c:pt idx="6">
                  <c:v>0.0202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0.2656</c:v>
                </c:pt>
                <c:pt idx="1">
                  <c:v>0.5532</c:v>
                </c:pt>
                <c:pt idx="2">
                  <c:v>0.181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 Bell Leighton Buzzard LU71EY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0.3383</c:v>
                </c:pt>
                <c:pt idx="1">
                  <c:v>0.4897</c:v>
                </c:pt>
                <c:pt idx="2">
                  <c:v>0.1718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0.0727</c:v>
                </c:pt>
                <c:pt idx="1">
                  <c:v>-0.0635</c:v>
                </c:pt>
                <c:pt idx="2">
                  <c:v>-0.0092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0.446</c:v>
                </c:pt>
                <c:pt idx="1">
                  <c:v>0.5539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 Bell Leighton Buzzard LU71EY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0.152</c:v>
                </c:pt>
                <c:pt idx="1">
                  <c:v>0.8479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-0.294</c:v>
                </c:pt>
                <c:pt idx="1">
                  <c:v>0.294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0.087</c:v>
                </c:pt>
                <c:pt idx="1">
                  <c:v>0.0264</c:v>
                </c:pt>
                <c:pt idx="2">
                  <c:v>0.2025</c:v>
                </c:pt>
                <c:pt idx="3">
                  <c:v>0.0538</c:v>
                </c:pt>
                <c:pt idx="4">
                  <c:v>0.1209</c:v>
                </c:pt>
                <c:pt idx="5">
                  <c:v>0.1969</c:v>
                </c:pt>
                <c:pt idx="6">
                  <c:v>0.0977</c:v>
                </c:pt>
                <c:pt idx="7">
                  <c:v>0.2143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 Bell Leighton Buzzard LU71EY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0.0168</c:v>
                </c:pt>
                <c:pt idx="1">
                  <c:v>0.1578</c:v>
                </c:pt>
                <c:pt idx="2">
                  <c:v>0.0482</c:v>
                </c:pt>
                <c:pt idx="3">
                  <c:v>0.0586</c:v>
                </c:pt>
                <c:pt idx="4">
                  <c:v>0.4858</c:v>
                </c:pt>
                <c:pt idx="5">
                  <c:v>0.1877</c:v>
                </c:pt>
                <c:pt idx="6">
                  <c:v>0.0382</c:v>
                </c:pt>
                <c:pt idx="7">
                  <c:v>0.0065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-0.0702</c:v>
                </c:pt>
                <c:pt idx="1">
                  <c:v>0.1314</c:v>
                </c:pt>
                <c:pt idx="2">
                  <c:v>-0.1543</c:v>
                </c:pt>
                <c:pt idx="3">
                  <c:v>0.0048</c:v>
                </c:pt>
                <c:pt idx="4">
                  <c:v>0.3649</c:v>
                </c:pt>
                <c:pt idx="5">
                  <c:v>-0.0092</c:v>
                </c:pt>
                <c:pt idx="6">
                  <c:v>-0.0595</c:v>
                </c:pt>
                <c:pt idx="7">
                  <c:v>-0.2078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0.3719</c:v>
                </c:pt>
                <c:pt idx="1">
                  <c:v>0.224</c:v>
                </c:pt>
                <c:pt idx="2">
                  <c:v>0.0583</c:v>
                </c:pt>
                <c:pt idx="3">
                  <c:v>0.1211</c:v>
                </c:pt>
                <c:pt idx="4">
                  <c:v>0.0852</c:v>
                </c:pt>
                <c:pt idx="5">
                  <c:v>0.0715</c:v>
                </c:pt>
                <c:pt idx="6">
                  <c:v>0.0678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 Bell Leighton Buzzard LU71EY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0.2925</c:v>
                </c:pt>
                <c:pt idx="1">
                  <c:v>0.4399</c:v>
                </c:pt>
                <c:pt idx="2">
                  <c:v>0.0254</c:v>
                </c:pt>
                <c:pt idx="3">
                  <c:v>0.072</c:v>
                </c:pt>
                <c:pt idx="4">
                  <c:v>0.0297</c:v>
                </c:pt>
                <c:pt idx="5">
                  <c:v>0.0903</c:v>
                </c:pt>
                <c:pt idx="6">
                  <c:v>0.0499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-0.0794</c:v>
                </c:pt>
                <c:pt idx="1">
                  <c:v>0.2159</c:v>
                </c:pt>
                <c:pt idx="2">
                  <c:v>-0.0329</c:v>
                </c:pt>
                <c:pt idx="3">
                  <c:v>-0.0491</c:v>
                </c:pt>
                <c:pt idx="4">
                  <c:v>-0.0555</c:v>
                </c:pt>
                <c:pt idx="5">
                  <c:v>0.0188</c:v>
                </c:pt>
                <c:pt idx="6">
                  <c:v>-0.0179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The Picture House Leighton Buzzard LU71RT</c:v>
                </c:pt>
                <c:pt idx="1">
                  <c:v>The Swan Hotel LU71EA</c:v>
                </c:pt>
                <c:pt idx="2">
                  <c:v>Top Bell Leighton Buzzard LU71EY</c:v>
                </c:pt>
                <c:pt idx="3">
                  <c:v>Sun Leighton Buzzard LU71RX</c:v>
                </c:pt>
                <c:pt idx="4">
                  <c:v>The Stag LU73AB</c:v>
                </c:pt>
                <c:pt idx="5">
                  <c:v>Pizza Plus LU71EY</c:v>
                </c:pt>
                <c:pt idx="6">
                  <c:v>Mevan Restaurant LU71RT</c:v>
                </c:pt>
                <c:pt idx="7">
                  <c:v>Ship LU72NN</c:v>
                </c:pt>
                <c:pt idx="8">
                  <c:v>Greggs Leighton Buzzard LU71DN</c:v>
                </c:pt>
                <c:pt idx="9">
                  <c:v>Mama Rosas LU71EF</c:v>
                </c:pt>
                <c:pt idx="10">
                  <c:v>Dragon Inn LU71EN</c:v>
                </c:pt>
                <c:pt idx="11">
                  <c:v>Globe Inn (Linslade) LU72TA</c:v>
                </c:pt>
                <c:pt idx="12">
                  <c:v>Spice Lounge LU71SA</c:v>
                </c:pt>
                <c:pt idx="13">
                  <c:v>Frankies Cafe LU71EN</c:v>
                </c:pt>
                <c:pt idx="14">
                  <c:v>Vibes LU71LF</c:v>
                </c:pt>
                <c:pt idx="15">
                  <c:v>H G Stratton LU71EU</c:v>
                </c:pt>
                <c:pt idx="16">
                  <c:v>Leighton Grill Kebab LU71SP</c:v>
                </c:pt>
                <c:pt idx="17">
                  <c:v>Jh 90 LU71ES</c:v>
                </c:pt>
                <c:pt idx="18">
                  <c:v>Esquires Leighton Buzzard LU71EU</c:v>
                </c:pt>
                <c:pt idx="19">
                  <c:v>Shan Shui LU71EA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0.1906</c:v>
                </c:pt>
                <c:pt idx="1">
                  <c:v>0.1447</c:v>
                </c:pt>
                <c:pt idx="2">
                  <c:v>0.1368</c:v>
                </c:pt>
                <c:pt idx="3">
                  <c:v>0.0835</c:v>
                </c:pt>
                <c:pt idx="4">
                  <c:v>0.0653</c:v>
                </c:pt>
                <c:pt idx="5">
                  <c:v>0.0445</c:v>
                </c:pt>
                <c:pt idx="6">
                  <c:v>0.0381</c:v>
                </c:pt>
                <c:pt idx="7">
                  <c:v>0.0368</c:v>
                </c:pt>
                <c:pt idx="8">
                  <c:v>0.0359</c:v>
                </c:pt>
                <c:pt idx="9">
                  <c:v>0.0264</c:v>
                </c:pt>
                <c:pt idx="10">
                  <c:v>0.0261</c:v>
                </c:pt>
                <c:pt idx="11">
                  <c:v>0.0252</c:v>
                </c:pt>
                <c:pt idx="12">
                  <c:v>0.0251</c:v>
                </c:pt>
                <c:pt idx="13">
                  <c:v>0.0224</c:v>
                </c:pt>
                <c:pt idx="14">
                  <c:v>0.0182</c:v>
                </c:pt>
                <c:pt idx="15">
                  <c:v>0.0176</c:v>
                </c:pt>
                <c:pt idx="16">
                  <c:v>0.017</c:v>
                </c:pt>
                <c:pt idx="17">
                  <c:v>0.0165</c:v>
                </c:pt>
                <c:pt idx="18">
                  <c:v>0.0141</c:v>
                </c:pt>
                <c:pt idx="19">
                  <c:v>0.0139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'Sheet1'!$A$2:$A$21</c:f>
              <c:strCache>
                <c:ptCount val="20"/>
                <c:pt idx="0">
                  <c:v>Greggs Leighton Buzzard LU71DN</c:v>
                </c:pt>
                <c:pt idx="1">
                  <c:v>Jh 90 LU71ES</c:v>
                </c:pt>
                <c:pt idx="2">
                  <c:v>H G Stratton LU71EU</c:v>
                </c:pt>
                <c:pt idx="3">
                  <c:v>Esquires Leighton Buzzard LU71EU</c:v>
                </c:pt>
                <c:pt idx="4">
                  <c:v>Frankies Cafe LU71EN</c:v>
                </c:pt>
                <c:pt idx="5">
                  <c:v>Ship LU72NN</c:v>
                </c:pt>
                <c:pt idx="6">
                  <c:v>The Stag LU73AB</c:v>
                </c:pt>
                <c:pt idx="7">
                  <c:v>Mama Rosas LU71EF</c:v>
                </c:pt>
                <c:pt idx="8">
                  <c:v>Spice Lounge LU71SA</c:v>
                </c:pt>
                <c:pt idx="9">
                  <c:v>Dragon Inn LU71EN</c:v>
                </c:pt>
                <c:pt idx="10">
                  <c:v>Shan Shui LU71EA</c:v>
                </c:pt>
                <c:pt idx="11">
                  <c:v>Globe Inn (Linslade) LU72TA</c:v>
                </c:pt>
                <c:pt idx="12">
                  <c:v>Pizza Plus LU71EY</c:v>
                </c:pt>
                <c:pt idx="13">
                  <c:v>Vibes LU71LF</c:v>
                </c:pt>
                <c:pt idx="14">
                  <c:v>Leighton Grill Kebab LU71SP</c:v>
                </c:pt>
                <c:pt idx="15">
                  <c:v>Mevan Restaurant LU71RT</c:v>
                </c:pt>
                <c:pt idx="16">
                  <c:v>Sun Leighton Buzzard LU71RX</c:v>
                </c:pt>
                <c:pt idx="17">
                  <c:v>The Swan Hotel LU71EA</c:v>
                </c:pt>
                <c:pt idx="18">
                  <c:v>The Picture House Leighton Buzzard LU71RT</c:v>
                </c:pt>
                <c:pt idx="19">
                  <c:v>Top Bell Leighton Buzzard LU71EY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0.0125</c:v>
                </c:pt>
                <c:pt idx="5">
                  <c:v>0.0404</c:v>
                </c:pt>
                <c:pt idx="6">
                  <c:v>0.0473</c:v>
                </c:pt>
                <c:pt idx="7">
                  <c:v>0.0209</c:v>
                </c:pt>
                <c:pt idx="8">
                  <c:v>0.0243</c:v>
                </c:pt>
                <c:pt idx="9">
                  <c:v>0.0132</c:v>
                </c:pt>
                <c:pt idx="10">
                  <c:v>0.0168</c:v>
                </c:pt>
                <c:pt idx="11">
                  <c:v>0.0306</c:v>
                </c:pt>
                <c:pt idx="12">
                  <c:v>0.0444</c:v>
                </c:pt>
                <c:pt idx="13">
                  <c:v>0.0238</c:v>
                </c:pt>
                <c:pt idx="14">
                  <c:v>0.0204</c:v>
                </c:pt>
                <c:pt idx="15">
                  <c:v>0.0405</c:v>
                </c:pt>
                <c:pt idx="16">
                  <c:v>0.0909</c:v>
                </c:pt>
                <c:pt idx="17">
                  <c:v>0.1823</c:v>
                </c:pt>
                <c:pt idx="18">
                  <c:v>0.2211</c:v>
                </c:pt>
                <c:pt idx="19">
                  <c:v>0.1597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Greggs Leighton Buzzard LU71DN</c:v>
                </c:pt>
                <c:pt idx="1">
                  <c:v>Jh 90 LU71ES</c:v>
                </c:pt>
                <c:pt idx="2">
                  <c:v>H G Stratton LU71EU</c:v>
                </c:pt>
                <c:pt idx="3">
                  <c:v>Esquires Leighton Buzzard LU71EU</c:v>
                </c:pt>
                <c:pt idx="4">
                  <c:v>Frankies Cafe LU71EN</c:v>
                </c:pt>
                <c:pt idx="5">
                  <c:v>Ship LU72NN</c:v>
                </c:pt>
                <c:pt idx="6">
                  <c:v>The Stag LU73AB</c:v>
                </c:pt>
                <c:pt idx="7">
                  <c:v>Mama Rosas LU71EF</c:v>
                </c:pt>
                <c:pt idx="8">
                  <c:v>Spice Lounge LU71SA</c:v>
                </c:pt>
                <c:pt idx="9">
                  <c:v>Dragon Inn LU71EN</c:v>
                </c:pt>
                <c:pt idx="10">
                  <c:v>Shan Shui LU71EA</c:v>
                </c:pt>
                <c:pt idx="11">
                  <c:v>Globe Inn (Linslade) LU72TA</c:v>
                </c:pt>
                <c:pt idx="12">
                  <c:v>Pizza Plus LU71EY</c:v>
                </c:pt>
                <c:pt idx="13">
                  <c:v>Vibes LU71LF</c:v>
                </c:pt>
                <c:pt idx="14">
                  <c:v>Leighton Grill Kebab LU71SP</c:v>
                </c:pt>
                <c:pt idx="15">
                  <c:v>Mevan Restaurant LU71RT</c:v>
                </c:pt>
                <c:pt idx="16">
                  <c:v>Sun Leighton Buzzard LU71RX</c:v>
                </c:pt>
                <c:pt idx="17">
                  <c:v>The Swan Hotel LU71EA</c:v>
                </c:pt>
                <c:pt idx="18">
                  <c:v>The Picture House Leighton Buzzard LU71RT</c:v>
                </c:pt>
                <c:pt idx="19">
                  <c:v>Top Bell Leighton Buzzard LU71EY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0.0408</c:v>
                </c:pt>
                <c:pt idx="1">
                  <c:v>0.0226</c:v>
                </c:pt>
                <c:pt idx="2">
                  <c:v>0.0186</c:v>
                </c:pt>
                <c:pt idx="3">
                  <c:v>0.0174</c:v>
                </c:pt>
                <c:pt idx="4">
                  <c:v>0.0258</c:v>
                </c:pt>
                <c:pt idx="5">
                  <c:v>0.0529</c:v>
                </c:pt>
                <c:pt idx="6">
                  <c:v>0.0581</c:v>
                </c:pt>
                <c:pt idx="7">
                  <c:v>0.0311</c:v>
                </c:pt>
                <c:pt idx="8">
                  <c:v>0.0324</c:v>
                </c:pt>
                <c:pt idx="9">
                  <c:v>0.0207</c:v>
                </c:pt>
                <c:pt idx="10">
                  <c:v>0.0218</c:v>
                </c:pt>
                <c:pt idx="11">
                  <c:v>0.0317</c:v>
                </c:pt>
                <c:pt idx="12">
                  <c:v>0.0446</c:v>
                </c:pt>
                <c:pt idx="13">
                  <c:v>0.0235</c:v>
                </c:pt>
                <c:pt idx="14">
                  <c:v>0.0163</c:v>
                </c:pt>
                <c:pt idx="15">
                  <c:v>0.036</c:v>
                </c:pt>
                <c:pt idx="16">
                  <c:v>0.0792</c:v>
                </c:pt>
                <c:pt idx="17">
                  <c:v>0.1531</c:v>
                </c:pt>
                <c:pt idx="18">
                  <c:v>0.177</c:v>
                </c:pt>
                <c:pt idx="19">
                  <c:v>0.0954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Greggs Leighton Buzzard LU71DN</c:v>
                </c:pt>
                <c:pt idx="1">
                  <c:v>Jh 90 LU71ES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0.0308</c:v>
                </c:pt>
                <c:pt idx="1">
                  <c:v>0.0226</c:v>
                </c:pt>
                <c:pt idx="2">
                  <c:v>0.0186</c:v>
                </c:pt>
                <c:pt idx="3">
                  <c:v>0.0174</c:v>
                </c:pt>
                <c:pt idx="4">
                  <c:v>0.0133</c:v>
                </c:pt>
                <c:pt idx="5">
                  <c:v>0.0125</c:v>
                </c:pt>
                <c:pt idx="6">
                  <c:v>0.0108</c:v>
                </c:pt>
                <c:pt idx="7">
                  <c:v>0.0102</c:v>
                </c:pt>
                <c:pt idx="8">
                  <c:v>0.0081</c:v>
                </c:pt>
                <c:pt idx="9">
                  <c:v>0.0075</c:v>
                </c:pt>
                <c:pt idx="10">
                  <c:v>0.005</c:v>
                </c:pt>
                <c:pt idx="11">
                  <c:v>0.0011</c:v>
                </c:pt>
                <c:pt idx="12">
                  <c:v>0.0002</c:v>
                </c:pt>
                <c:pt idx="13">
                  <c:v>-0.0003</c:v>
                </c:pt>
                <c:pt idx="14">
                  <c:v>-0.0041</c:v>
                </c:pt>
                <c:pt idx="15">
                  <c:v>-0.0045</c:v>
                </c:pt>
                <c:pt idx="16">
                  <c:v>-0.0117</c:v>
                </c:pt>
                <c:pt idx="17">
                  <c:v>-0.0292</c:v>
                </c:pt>
                <c:pt idx="18">
                  <c:v>-0.0441</c:v>
                </c:pt>
                <c:pt idx="19">
                  <c:v>-0.0643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0.6173</c:v>
                </c:pt>
                <c:pt idx="1">
                  <c:v>0.2289</c:v>
                </c:pt>
                <c:pt idx="2">
                  <c:v>0.0605</c:v>
                </c:pt>
                <c:pt idx="3">
                  <c:v>0.0451</c:v>
                </c:pt>
                <c:pt idx="4">
                  <c:v>0.0479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 Bell Leighton Buzzard LU71EY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0.4829</c:v>
                </c:pt>
                <c:pt idx="1">
                  <c:v>0.3197</c:v>
                </c:pt>
                <c:pt idx="2">
                  <c:v>0.051</c:v>
                </c:pt>
                <c:pt idx="3">
                  <c:v>0.0442</c:v>
                </c:pt>
                <c:pt idx="4">
                  <c:v>0.102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-0.1344</c:v>
                </c:pt>
                <c:pt idx="1">
                  <c:v>0.0908</c:v>
                </c:pt>
                <c:pt idx="2">
                  <c:v>-0.0095</c:v>
                </c:pt>
                <c:pt idx="3">
                  <c:v>-0.0009</c:v>
                </c:pt>
                <c:pt idx="4">
                  <c:v>0.0541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'Sheet1'!$A$2:$A$18</c:f>
              <c:strCache>
                <c:ptCount val="17"/>
                <c:pt idx="0">
                  <c:v>Spice Lounge LU71SA</c:v>
                </c:pt>
                <c:pt idx="1">
                  <c:v>Shan Shui LU71EA</c:v>
                </c:pt>
                <c:pt idx="2">
                  <c:v>Dragon Inn LU71EN</c:v>
                </c:pt>
                <c:pt idx="3">
                  <c:v>The Stag LU73AB</c:v>
                </c:pt>
                <c:pt idx="4">
                  <c:v>Leighton Grill Kebab LU71SP</c:v>
                </c:pt>
                <c:pt idx="5">
                  <c:v>Vibes LU71LF</c:v>
                </c:pt>
                <c:pt idx="6">
                  <c:v>Frankies Cafe LU71EN</c:v>
                </c:pt>
                <c:pt idx="7">
                  <c:v>Ship LU72NN</c:v>
                </c:pt>
                <c:pt idx="8">
                  <c:v>The Swan Hotel LU71EA</c:v>
                </c:pt>
                <c:pt idx="9">
                  <c:v>Globe Inn (Linslade) LU72TA</c:v>
                </c:pt>
                <c:pt idx="10">
                  <c:v>Sun Leighton Buzzard LU71RX</c:v>
                </c:pt>
                <c:pt idx="11">
                  <c:v>Greggs Leighton Buzzard LU71DN</c:v>
                </c:pt>
                <c:pt idx="12">
                  <c:v>Pizza Plus LU71EY</c:v>
                </c:pt>
                <c:pt idx="13">
                  <c:v>Mevan Restaurant LU71RT</c:v>
                </c:pt>
                <c:pt idx="14">
                  <c:v>The Picture House Leighton Buzzard LU71RT</c:v>
                </c:pt>
                <c:pt idx="15">
                  <c:v>Top Bell Leighton Buzzard LU71EY</c:v>
                </c:pt>
                <c:pt idx="16">
                  <c:v>Mama Rosas LU71EF</c:v>
                </c:pt>
              </c:strCache>
            </c:strRef>
          </c:cat>
          <c:val>
            <c:numRef>
              <c:f>'Sheet1'!$B$2:$B$18</c:f>
              <c:numCache>
                <c:formatCode>General</c:formatCode>
                <c:ptCount val="17"/>
                <c:pt idx="0">
                  <c:v>43.6354</c:v>
                </c:pt>
                <c:pt idx="1">
                  <c:v>47.4615</c:v>
                </c:pt>
                <c:pt idx="2">
                  <c:v>38.9252</c:v>
                </c:pt>
                <c:pt idx="3">
                  <c:v>12.5345</c:v>
                </c:pt>
                <c:pt idx="4">
                  <c:v>13.1088</c:v>
                </c:pt>
                <c:pt idx="5">
                  <c:v>28.6243</c:v>
                </c:pt>
                <c:pt idx="6">
                  <c:v>13.5754</c:v>
                </c:pt>
                <c:pt idx="7">
                  <c:v>30.4815</c:v>
                </c:pt>
                <c:pt idx="8">
                  <c:v>8.5153</c:v>
                </c:pt>
                <c:pt idx="9">
                  <c:v>18.4694</c:v>
                </c:pt>
                <c:pt idx="10">
                  <c:v>6.6474</c:v>
                </c:pt>
                <c:pt idx="11">
                  <c:v>4.796</c:v>
                </c:pt>
                <c:pt idx="12">
                  <c:v>14.675</c:v>
                </c:pt>
                <c:pt idx="13">
                  <c:v>58.7031</c:v>
                </c:pt>
                <c:pt idx="14">
                  <c:v>10.1791</c:v>
                </c:pt>
                <c:pt idx="15">
                  <c:v>7.4085</c:v>
                </c:pt>
                <c:pt idx="16">
                  <c:v>56.4384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'Sheet1'!$A$2:$A$18</c:f>
              <c:strCache>
                <c:ptCount val="17"/>
                <c:pt idx="0">
                  <c:v>Spice Lounge LU71SA</c:v>
                </c:pt>
                <c:pt idx="1">
                  <c:v>Shan Shui LU71EA</c:v>
                </c:pt>
                <c:pt idx="2">
                  <c:v>Dragon Inn LU71EN</c:v>
                </c:pt>
                <c:pt idx="3">
                  <c:v>The Stag LU73AB</c:v>
                </c:pt>
                <c:pt idx="4">
                  <c:v>Leighton Grill Kebab LU71SP</c:v>
                </c:pt>
                <c:pt idx="5">
                  <c:v>Vibes LU71LF</c:v>
                </c:pt>
                <c:pt idx="6">
                  <c:v>Frankies Cafe LU71EN</c:v>
                </c:pt>
                <c:pt idx="7">
                  <c:v>Ship LU72NN</c:v>
                </c:pt>
                <c:pt idx="8">
                  <c:v>The Swan Hotel LU71EA</c:v>
                </c:pt>
                <c:pt idx="9">
                  <c:v>Globe Inn (Linslade) LU72TA</c:v>
                </c:pt>
                <c:pt idx="10">
                  <c:v>Sun Leighton Buzzard LU71RX</c:v>
                </c:pt>
                <c:pt idx="11">
                  <c:v>Greggs Leighton Buzzard LU71DN</c:v>
                </c:pt>
                <c:pt idx="12">
                  <c:v>Pizza Plus LU71EY</c:v>
                </c:pt>
                <c:pt idx="13">
                  <c:v>Mevan Restaurant LU71RT</c:v>
                </c:pt>
                <c:pt idx="14">
                  <c:v>The Picture House Leighton Buzzard LU71RT</c:v>
                </c:pt>
                <c:pt idx="15">
                  <c:v>Top Bell Leighton Buzzard LU71EY</c:v>
                </c:pt>
                <c:pt idx="16">
                  <c:v>Mama Rosas LU71EF</c:v>
                </c:pt>
              </c:strCache>
            </c:strRef>
          </c:cat>
          <c:val>
            <c:numRef>
              <c:f>'Sheet1'!$C$2:$C$18</c:f>
              <c:numCache>
                <c:formatCode>General</c:formatCode>
                <c:ptCount val="17"/>
                <c:pt idx="0">
                  <c:v>47.6338</c:v>
                </c:pt>
                <c:pt idx="1">
                  <c:v>51.1603</c:v>
                </c:pt>
                <c:pt idx="2">
                  <c:v>42.2768</c:v>
                </c:pt>
                <c:pt idx="3">
                  <c:v>15.0573</c:v>
                </c:pt>
                <c:pt idx="4">
                  <c:v>15.243</c:v>
                </c:pt>
                <c:pt idx="5">
                  <c:v>30.3966</c:v>
                </c:pt>
                <c:pt idx="6">
                  <c:v>15.0065</c:v>
                </c:pt>
                <c:pt idx="7">
                  <c:v>31.6813</c:v>
                </c:pt>
                <c:pt idx="8">
                  <c:v>9.2501</c:v>
                </c:pt>
                <c:pt idx="9">
                  <c:v>19.0474</c:v>
                </c:pt>
                <c:pt idx="10">
                  <c:v>6.8668</c:v>
                </c:pt>
                <c:pt idx="11">
                  <c:v>4.8903</c:v>
                </c:pt>
                <c:pt idx="12">
                  <c:v>14.5563</c:v>
                </c:pt>
                <c:pt idx="13">
                  <c:v>58.4238</c:v>
                </c:pt>
                <c:pt idx="14">
                  <c:v>9.8141</c:v>
                </c:pt>
                <c:pt idx="15">
                  <c:v>6.9046</c:v>
                </c:pt>
                <c:pt idx="16">
                  <c:v>54.6327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anchor="b" wrap="square"/>
          <a:lstStyle>
            <a:lvl1pPr algn="ctr"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pPr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pPr/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>
            <a:normAutofit/>
          </a:bodyPr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wrap="square">
            <a:normAutofit/>
          </a:bodyPr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rtl="0" algn="l" defTabSz="91440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rtl="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7" Type="http://schemas.openxmlformats.org/officeDocument/2006/relationships/image" Target="../media/image33.png" /><Relationship Id="rId48" Type="http://schemas.openxmlformats.org/officeDocument/2006/relationships/image" Target="../media/image2.png" /><Relationship Id="rId49" Type="http://schemas.openxmlformats.org/officeDocument/2006/relationships/image" Target="../media/image3.svg" /><Relationship Id="rId50" Type="http://schemas.openxmlformats.org/officeDocument/2006/relationships/image" Target="../media/image4.png" /><Relationship Id="rId51" Type="http://schemas.openxmlformats.org/officeDocument/2006/relationships/image" Target="../media/image5.svg" /><Relationship Id="rId52" Type="http://schemas.openxmlformats.org/officeDocument/2006/relationships/image" Target="../media/image6.png" /><Relationship Id="rId53" Type="http://schemas.openxmlformats.org/officeDocument/2006/relationships/image" Target="../media/image7.svg" /><Relationship Id="rId54" Type="http://schemas.openxmlformats.org/officeDocument/2006/relationships/image" Target="../media/image8.png" /><Relationship Id="rId55" Type="http://schemas.openxmlformats.org/officeDocument/2006/relationships/image" Target="../media/image9.svg" /><Relationship Id="rId56" Type="http://schemas.openxmlformats.org/officeDocument/2006/relationships/image" Target="../media/image10.png" /><Relationship Id="rId57" Type="http://schemas.openxmlformats.org/officeDocument/2006/relationships/image" Target="../media/image11.svg" /><Relationship Id="rId58" Type="http://schemas.openxmlformats.org/officeDocument/2006/relationships/image" Target="../media/image12.png" /><Relationship Id="rId59" Type="http://schemas.openxmlformats.org/officeDocument/2006/relationships/image" Target="../media/image13.svg" /><Relationship Id="rId60" Type="http://schemas.openxmlformats.org/officeDocument/2006/relationships/image" Target="../media/image14.png" /><Relationship Id="rId61" Type="http://schemas.openxmlformats.org/officeDocument/2006/relationships/image" Target="../media/image15.svg" /><Relationship Id="rId62" Type="http://schemas.openxmlformats.org/officeDocument/2006/relationships/image" Target="../media/image16.png" /><Relationship Id="rId63" Type="http://schemas.openxmlformats.org/officeDocument/2006/relationships/image" Target="../media/image17.svg" /><Relationship Id="rId64" Type="http://schemas.openxmlformats.org/officeDocument/2006/relationships/image" Target="../media/image18.png" /><Relationship Id="rId65" Type="http://schemas.openxmlformats.org/officeDocument/2006/relationships/image" Target="../media/image19.svg" /><Relationship Id="rId66" Type="http://schemas.openxmlformats.org/officeDocument/2006/relationships/image" Target="../media/image20.png" /><Relationship Id="rId67" Type="http://schemas.openxmlformats.org/officeDocument/2006/relationships/image" Target="../media/image21.svg" /><Relationship Id="rId68" Type="http://schemas.openxmlformats.org/officeDocument/2006/relationships/image" Target="../media/image22.png" /><Relationship Id="rId69" Type="http://schemas.openxmlformats.org/officeDocument/2006/relationships/image" Target="../media/image23.svg" /><Relationship Id="rId70" Type="http://schemas.openxmlformats.org/officeDocument/2006/relationships/image" Target="../media/image24.png" /><Relationship Id="rId71" Type="http://schemas.openxmlformats.org/officeDocument/2006/relationships/image" Target="../media/image25.svg" /><Relationship Id="rId72" Type="http://schemas.openxmlformats.org/officeDocument/2006/relationships/image" Target="../media/image26.png" /><Relationship Id="rId73" Type="http://schemas.openxmlformats.org/officeDocument/2006/relationships/image" Target="../media/image27.svg" /><Relationship Id="rId74" Type="http://schemas.openxmlformats.org/officeDocument/2006/relationships/image" Target="../media/image28.png" /><Relationship Id="rId75" Type="http://schemas.openxmlformats.org/officeDocument/2006/relationships/image" Target="../media/image29.svg" /><Relationship Id="rId76" Type="http://schemas.openxmlformats.org/officeDocument/2006/relationships/image" Target="../media/image30.png" /><Relationship Id="rId77" Type="http://schemas.openxmlformats.org/officeDocument/2006/relationships/image" Target="../media/image31.svg" /><Relationship Id="rId78" Type="http://schemas.openxmlformats.org/officeDocument/2006/relationships/image" Target="../media/image32.png" /><Relationship Id="rId79" Type="http://schemas.openxmlformats.org/officeDocument/2006/relationships/image" Target="../media/image33.svg" /><Relationship Id="rId80" Type="http://schemas.openxmlformats.org/officeDocument/2006/relationships/image" Target="../media/image30.png" /><Relationship Id="rId81" Type="http://schemas.openxmlformats.org/officeDocument/2006/relationships/image" Target="../media/image31.svg" /><Relationship Id="rId82" Type="http://schemas.openxmlformats.org/officeDocument/2006/relationships/image" Target="../media/image32.png" /><Relationship Id="rId83" Type="http://schemas.openxmlformats.org/officeDocument/2006/relationships/image" Target="../media/image33.svg" /><Relationship Id="rId84" Type="http://schemas.openxmlformats.org/officeDocument/2006/relationships/image" Target="../media/image30.png" /><Relationship Id="rId85" Type="http://schemas.openxmlformats.org/officeDocument/2006/relationships/image" Target="../media/image31.svg" /><Relationship Id="rId86" Type="http://schemas.openxmlformats.org/officeDocument/2006/relationships/image" Target="../media/image32.png" /><Relationship Id="rId87" Type="http://schemas.openxmlformats.org/officeDocument/2006/relationships/image" Target="../media/image33.svg" /><Relationship Id="rId88" Type="http://schemas.openxmlformats.org/officeDocument/2006/relationships/image" Target="../media/image34.png" /><Relationship Id="rId89" Type="http://schemas.openxmlformats.org/officeDocument/2006/relationships/image" Target="../media/image35.svg" /><Relationship Id="rId90" Type="http://schemas.openxmlformats.org/officeDocument/2006/relationships/image" Target="../media/image34.png" /><Relationship Id="rId91" Type="http://schemas.openxmlformats.org/officeDocument/2006/relationships/image" Target="../media/image35.svg" /><Relationship Id="rId92" Type="http://schemas.openxmlformats.org/officeDocument/2006/relationships/image" Target="../media/image34.png" /><Relationship Id="rId93" Type="http://schemas.openxmlformats.org/officeDocument/2006/relationships/image" Target="../media/image35.svg" /><Relationship Id="rId94" Type="http://schemas.openxmlformats.org/officeDocument/2006/relationships/image" Target="../media/image36.png" /><Relationship Id="rId95" Type="http://schemas.openxmlformats.org/officeDocument/2006/relationships/image" Target="../media/image37.svg" /><Relationship Id="rId96" Type="http://schemas.openxmlformats.org/officeDocument/2006/relationships/image" Target="../media/image36.png" /><Relationship Id="rId97" Type="http://schemas.openxmlformats.org/officeDocument/2006/relationships/image" Target="../media/image37.svg" /><Relationship Id="rId98" Type="http://schemas.openxmlformats.org/officeDocument/2006/relationships/image" Target="../media/image38.png" /><Relationship Id="rId99" Type="http://schemas.openxmlformats.org/officeDocument/2006/relationships/image" Target="../media/image39.svg" /><Relationship Id="rId100" Type="http://schemas.openxmlformats.org/officeDocument/2006/relationships/image" Target="../media/image40.png" /><Relationship Id="rId101" Type="http://schemas.openxmlformats.org/officeDocument/2006/relationships/image" Target="../media/image41.svg" /><Relationship Id="rId102" Type="http://schemas.openxmlformats.org/officeDocument/2006/relationships/image" Target="../media/image42.png" /><Relationship Id="rId103" Type="http://schemas.openxmlformats.org/officeDocument/2006/relationships/image" Target="../media/image43.svg" /><Relationship Id="rId104" Type="http://schemas.openxmlformats.org/officeDocument/2006/relationships/image" Target="../media/image44.png" /><Relationship Id="rId105" Type="http://schemas.openxmlformats.org/officeDocument/2006/relationships/image" Target="../media/image45.svg" /><Relationship Id="rId106" Type="http://schemas.openxmlformats.org/officeDocument/2006/relationships/image" Target="../media/image6.png" /><Relationship Id="rId107" Type="http://schemas.openxmlformats.org/officeDocument/2006/relationships/image" Target="../media/image7.svg" /><Relationship Id="rId108" Type="http://schemas.openxmlformats.org/officeDocument/2006/relationships/image" Target="../media/image6.png" /><Relationship Id="rId109" Type="http://schemas.openxmlformats.org/officeDocument/2006/relationships/image" Target="../media/image7.svg" /><Relationship Id="rId110" Type="http://schemas.openxmlformats.org/officeDocument/2006/relationships/image" Target="../media/image6.png" /><Relationship Id="rId111" Type="http://schemas.openxmlformats.org/officeDocument/2006/relationships/image" Target="../media/image7.sv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.xml" /><Relationship Id="rId19" Type="http://schemas.openxmlformats.org/officeDocument/2006/relationships/chart" Target="../charts/chart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.xml" /><Relationship Id="rId35" Type="http://schemas.openxmlformats.org/officeDocument/2006/relationships/chart" Target="../charts/chart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5.xml" /><Relationship Id="rId19" Type="http://schemas.openxmlformats.org/officeDocument/2006/relationships/chart" Target="../charts/chart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7.xml" /><Relationship Id="rId35" Type="http://schemas.openxmlformats.org/officeDocument/2006/relationships/chart" Target="../charts/chart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9.xml" /><Relationship Id="rId19" Type="http://schemas.openxmlformats.org/officeDocument/2006/relationships/chart" Target="../charts/chart1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1.xml" /><Relationship Id="rId35" Type="http://schemas.openxmlformats.org/officeDocument/2006/relationships/chart" Target="../charts/chart1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3.xml" /><Relationship Id="rId19" Type="http://schemas.openxmlformats.org/officeDocument/2006/relationships/chart" Target="../charts/chart1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5.xml" /><Relationship Id="rId35" Type="http://schemas.openxmlformats.org/officeDocument/2006/relationships/chart" Target="../charts/chart1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7.xml" /><Relationship Id="rId19" Type="http://schemas.openxmlformats.org/officeDocument/2006/relationships/chart" Target="../charts/chart18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9.xml" /><Relationship Id="rId35" Type="http://schemas.openxmlformats.org/officeDocument/2006/relationships/chart" Target="../charts/chart2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1.xml" /><Relationship Id="rId19" Type="http://schemas.openxmlformats.org/officeDocument/2006/relationships/chart" Target="../charts/chart2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3.xml" /><Relationship Id="rId35" Type="http://schemas.openxmlformats.org/officeDocument/2006/relationships/chart" Target="../charts/chart2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5.xml" /><Relationship Id="rId19" Type="http://schemas.openxmlformats.org/officeDocument/2006/relationships/chart" Target="../charts/chart2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7.xml" /><Relationship Id="rId35" Type="http://schemas.openxmlformats.org/officeDocument/2006/relationships/chart" Target="../charts/chart2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9.xml" /><Relationship Id="rId19" Type="http://schemas.openxmlformats.org/officeDocument/2006/relationships/chart" Target="../charts/chart3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1.xml" /><Relationship Id="rId35" Type="http://schemas.openxmlformats.org/officeDocument/2006/relationships/chart" Target="../charts/chart3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3.xml" /><Relationship Id="rId19" Type="http://schemas.openxmlformats.org/officeDocument/2006/relationships/chart" Target="../charts/chart3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5.xml" /><Relationship Id="rId35" Type="http://schemas.openxmlformats.org/officeDocument/2006/relationships/chart" Target="../charts/chart3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7" Type="http://schemas.openxmlformats.org/officeDocument/2006/relationships/image" Target="../media/image244.png" /><Relationship Id="rId18" Type="http://schemas.openxmlformats.org/officeDocument/2006/relationships/image" Target="../media/image49.png" /><Relationship Id="rId19" Type="http://schemas.openxmlformats.org/officeDocument/2006/relationships/image" Target="../media/image50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8.png" /><Relationship Id="rId25" Type="http://schemas.openxmlformats.org/officeDocument/2006/relationships/image" Target="../media/image39.svg" /><Relationship Id="rId26" Type="http://schemas.openxmlformats.org/officeDocument/2006/relationships/image" Target="../media/image40.png" /><Relationship Id="rId27" Type="http://schemas.openxmlformats.org/officeDocument/2006/relationships/image" Target="../media/image41.svg" /><Relationship Id="rId28" Type="http://schemas.openxmlformats.org/officeDocument/2006/relationships/image" Target="../media/image42.png" /><Relationship Id="rId29" Type="http://schemas.openxmlformats.org/officeDocument/2006/relationships/image" Target="../media/image43.svg" /><Relationship Id="rId30" Type="http://schemas.openxmlformats.org/officeDocument/2006/relationships/image" Target="../media/image44.png" /><Relationship Id="rId31" Type="http://schemas.openxmlformats.org/officeDocument/2006/relationships/image" Target="../media/image45.svg" /><Relationship Id="rId32" Type="http://schemas.openxmlformats.org/officeDocument/2006/relationships/image" Target="../media/image2.png" /><Relationship Id="rId33" Type="http://schemas.openxmlformats.org/officeDocument/2006/relationships/image" Target="../media/image3.sv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chart" Target="../charts/chart37.xml" /><Relationship Id="rId19" Type="http://schemas.openxmlformats.org/officeDocument/2006/relationships/image" Target="../media/image2.png" /><Relationship Id="rId20" Type="http://schemas.openxmlformats.org/officeDocument/2006/relationships/image" Target="../media/image3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image" Target="../media/image38.png" /><Relationship Id="rId26" Type="http://schemas.openxmlformats.org/officeDocument/2006/relationships/image" Target="../media/image39.svg" /><Relationship Id="rId27" Type="http://schemas.openxmlformats.org/officeDocument/2006/relationships/image" Target="../media/image40.png" /><Relationship Id="rId28" Type="http://schemas.openxmlformats.org/officeDocument/2006/relationships/image" Target="../media/image41.svg" /><Relationship Id="rId29" Type="http://schemas.openxmlformats.org/officeDocument/2006/relationships/image" Target="../media/image42.png" /><Relationship Id="rId30" Type="http://schemas.openxmlformats.org/officeDocument/2006/relationships/image" Target="../media/image43.svg" /><Relationship Id="rId31" Type="http://schemas.openxmlformats.org/officeDocument/2006/relationships/image" Target="../media/image44.png" /><Relationship Id="rId32" Type="http://schemas.openxmlformats.org/officeDocument/2006/relationships/image" Target="../media/image45.svg" /><Relationship Id="rId33" Type="http://schemas.openxmlformats.org/officeDocument/2006/relationships/chart" Target="../charts/chart38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9.xml" /><Relationship Id="rId19" Type="http://schemas.openxmlformats.org/officeDocument/2006/relationships/chart" Target="../charts/chart4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41.xml" /><Relationship Id="rId35" Type="http://schemas.openxmlformats.org/officeDocument/2006/relationships/chart" Target="../charts/chart4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2.png" /><Relationship Id="rId17" Type="http://schemas.openxmlformats.org/officeDocument/2006/relationships/image" Target="../media/image3.svg" /><Relationship Id="rId18" Type="http://schemas.openxmlformats.org/officeDocument/2006/relationships/image" Target="../media/image36.png" /><Relationship Id="rId19" Type="http://schemas.openxmlformats.org/officeDocument/2006/relationships/image" Target="../media/image37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8.png" /><Relationship Id="rId23" Type="http://schemas.openxmlformats.org/officeDocument/2006/relationships/image" Target="../media/image39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42.png" /><Relationship Id="rId27" Type="http://schemas.openxmlformats.org/officeDocument/2006/relationships/image" Target="../media/image43.svg" /><Relationship Id="rId28" Type="http://schemas.openxmlformats.org/officeDocument/2006/relationships/image" Target="../media/image44.png" /><Relationship Id="rId29" Type="http://schemas.openxmlformats.org/officeDocument/2006/relationships/image" Target="../media/image45.svg" /><Relationship Id="rId30" Type="http://schemas.openxmlformats.org/officeDocument/2006/relationships/image" Target="../media/image46.png" /><Relationship Id="rId31" Type="http://schemas.openxmlformats.org/officeDocument/2006/relationships/image" Target="../media/image47.svg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47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LU71RX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Sun Leighton Buzzard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29.30%</a:t>
            </a:r>
            <a:endParaRPr lang="en-GB" sz="1100" b="1" dirty="0">
              <a:latin typeface="Montserrat"/>
            </a:endParaRP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Business Elite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£6.90</a:t>
            </a:r>
            <a:endParaRPr lang="en-GB" sz="1100" b="1" dirty="0">
              <a:latin typeface="Montserrat"/>
            </a:endParaRP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Anglia</a:t>
            </a:r>
            <a:endParaRPr lang="en-GB" sz="900" dirty="0">
              <a:latin typeface="Montserrat"/>
            </a:endParaRP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84.79%</a:t>
            </a:r>
            <a:endParaRPr lang="en-GB" sz="1100" b="1" dirty="0">
              <a:latin typeface="Montserrat"/>
            </a:endParaRP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Leighton Buzzard(1.08 miles)</a:t>
            </a:r>
            <a:endParaRPr lang="en-GB" sz="900" dirty="0">
              <a:latin typeface="Montserrat"/>
            </a:endParaRP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Urban city and town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East of England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Milton Keynes</a:t>
            </a:r>
            <a:endParaRPr lang="en-GB" sz="900" dirty="0">
              <a:latin typeface="Montserrat"/>
            </a:endParaRP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LU71EY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Craft Union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28448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Top Bell Leighton Buzzard LU71EY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LU71RT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The Picture House Leighton Buzzard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The Swan Hotel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LU71EA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48.97%</a:t>
            </a:r>
            <a:endParaRPr lang="en-GB" sz="1100" b="1" dirty="0">
              <a:latin typeface="Montserrat"/>
            </a:endParaRP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37.38%</a:t>
            </a:r>
            <a:endParaRPr lang="en-GB" sz="1100" b="1" dirty="0">
              <a:latin typeface="Montserrat"/>
            </a:endParaRP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25 to 34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31.30%</a:t>
            </a:r>
            <a:endParaRPr lang="en-GB" sz="1100" b="1" dirty="0">
              <a:latin typeface="Montserrat"/>
            </a:endParaRP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Proper Pubs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JD Wetherspoon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Craft Union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 r:embed="rId7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 r:embed="rId78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 r:embed="rId80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 r:embed="rId82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 r:embed="rId84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 r:embed="rId8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 r:embed="rId9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 r:embed="rId9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 r:embed="rId9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 r:embed="rId9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 r:embed="rId9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9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 r:embed="rId10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1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 r:embed="rId10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 r:embed="rId10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5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10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7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10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9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1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1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36743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52317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154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Top Bell Leighton Buzzard LU71EY and 338 Chains in 1 Miles from 29/01/2025 - 21/01/2026 split by Day of Week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Top Bell Leighton Buzzard LU71EY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52317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154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Top Bell Leighton Buzzard LU71EY and 338 Chains in 1 Miles from 29/01/2025 - 21/01/2026 and the number of visits made Per Annum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Top Bell Leighton Buzzard LU71EY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52317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154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Top Bell Leighton Buzzard LU71EY and 338 Chains in 1 Miles from 29/01/2025 - 21/01/2026 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Top Bell Leighton Buzzard LU71EY and 338 Chains in 1 Miles from 29/01/2025 - 21/01/2026 split by Age Range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Top Bell Leighton Buzzard LU71EY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22599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154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106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Top Bell Leighton Buzzard LU71EY and 338 Chains in 1 Miles from 29/01/2025 - 21/01/2026 split by Affluence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Top Bell Leighton Buzzard LU71EY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19969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154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96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Top Bell Leighton Buzzard LU71EY and 338 Chains in 1 Miles from 29/01/2025 - 21/01/2026 split by Gender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Top Bell Leighton Buzzard LU71EY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21898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154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Top Bell Leighton Buzzard LU71EY and 338 Chains in 1 Miles from 29/01/2025 - 21/01/2026 split by Segment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Top Bell Leighton Buzzard LU71EY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52317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154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Top Bell Leighton Buzzard LU71EY and 338 Chains in 1 Miles from 29/01/2025 - 21/01/2026 split by Distance travelled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Top Bell Leighton Buzzard LU71EY compare versus its competitors based on travel distances?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21893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154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17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Top Bell Leighton Buzzard LU71EY for 29/01/2025 - 21/01/2026 live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Top Bell Leighton Buzzard LU71EY come from?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Top Bell Leighton Buzzard LU71EY, who are the top 20 competitors from 338 Chains in 1 Miles for 29/01/2025 - 21/01/2026 split by Venue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Top Bell Leighton Buzzard LU71EY also visit?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2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2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 r:embed="rId2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3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3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Top Bell Leighton Buzzard LU71EY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294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Top Bell Leighton Buzzard LU71EY compare to the national average (1 = low, 10 = high)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8448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Top Bell Leighton Buzzard LU71EY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 rot="0"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524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Data Type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Name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250m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500m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500m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1 mile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 mile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3 miles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 mile Spend vs National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Total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Annual Sales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£12.81M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£15.78M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£24.21M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£38.87M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Mon - Thu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38.9%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37.8%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38.1%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Fri - Sat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48.6%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49.7%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44.4%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Sun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 to 24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 to 34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 to 44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 to 54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55 to 64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65 to 74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75+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Business Elite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Prosperous Professionals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Flourishing Society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Content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White Collar Neighbourhoods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Enterprising Mainstream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Paying The Mortgage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Cash Conscious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On A Budget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Value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AB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C1C2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57.0%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57.6%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57.1%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Characters>0</Characters>
  <Company/>
  <Lines>0</Lines>
  <MMClips>0</MMClips>
  <Notes>0</Notes>
  <Pages>0</Pages>
  <Paragraphs>198</Paragraphs>
  <PresentationFormat>Widescreen</PresentationFormat>
  <HiddenSlides>0</HiddenSlides>
  <LinksUpToDate>false</LinksUpToDate>
  <ScaleCrop>false</ScaleCrop>
  <Slides>16</Slides>
  <TotalTime>8489</TotalTime>
  <Words>470</Words>
  <AppVersion>12.0000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Hospitality Data Insights Ltd</dc:creator>
  <cp:lastModifiedBy>Tom</cp:lastModifiedBy>
  <dcterms:created xsi:type="dcterms:W3CDTF">2023-02-27T15:44:52Z</dcterms:created>
  <dcterms:modified xsi:type="dcterms:W3CDTF">2024-05-10T09:01:36Z</dcterms:modified>
  <cp:revision>134</cp:revision>
  <dc:title>PowerPoint Presentation</dc:title>
</cp:coreProperties>
</file>