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0.1091</c:v>
                </c:pt>
                <c:pt idx="1">
                  <c:v>0.1074</c:v>
                </c:pt>
                <c:pt idx="2">
                  <c:v>0.1169</c:v>
                </c:pt>
                <c:pt idx="3">
                  <c:v>0.1245</c:v>
                </c:pt>
                <c:pt idx="4">
                  <c:v>0.1756</c:v>
                </c:pt>
                <c:pt idx="5">
                  <c:v>0.2087</c:v>
                </c:pt>
                <c:pt idx="6">
                  <c:v>0.1574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Lucianos G733SA</c:v>
                </c:pt>
                <c:pt idx="1">
                  <c:v>Bensons Cafe G731PX</c:v>
                </c:pt>
              </c:strCache>
            </c:strRef>
          </c:cat>
          <c:val>
            <c:numRef>
              <c:f>'Sheet1'!$D$2:$D$20</c:f>
              <c:numCache>
                <c:formatCode>General</c:formatCode>
                <c:ptCount val="19"/>
                <c:pt idx="0">
                  <c:v>8.0747</c:v>
                </c:pt>
                <c:pt idx="1">
                  <c:v>2.103</c:v>
                </c:pt>
                <c:pt idx="2">
                  <c:v>1.3797</c:v>
                </c:pt>
                <c:pt idx="3">
                  <c:v>1.2157</c:v>
                </c:pt>
                <c:pt idx="4">
                  <c:v>0.949</c:v>
                </c:pt>
                <c:pt idx="5">
                  <c:v>0.8953</c:v>
                </c:pt>
                <c:pt idx="6">
                  <c:v>0.8303</c:v>
                </c:pt>
                <c:pt idx="7">
                  <c:v>0.709</c:v>
                </c:pt>
                <c:pt idx="8">
                  <c:v>0.6475</c:v>
                </c:pt>
                <c:pt idx="9">
                  <c:v>0.6428</c:v>
                </c:pt>
                <c:pt idx="10">
                  <c:v>0.5504</c:v>
                </c:pt>
                <c:pt idx="11">
                  <c:v>0.4692</c:v>
                </c:pt>
                <c:pt idx="12">
                  <c:v>0.4474</c:v>
                </c:pt>
                <c:pt idx="13">
                  <c:v>0.2766</c:v>
                </c:pt>
                <c:pt idx="14">
                  <c:v>0.2392</c:v>
                </c:pt>
                <c:pt idx="15">
                  <c:v>0.1957</c:v>
                </c:pt>
                <c:pt idx="16">
                  <c:v>-1.125</c:v>
                </c:pt>
                <c:pt idx="17">
                  <c:v>-3.2636</c:v>
                </c:pt>
                <c:pt idx="18">
                  <c:v>-4.6871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Vin18 G733HY</c:v>
                </c:pt>
                <c:pt idx="1">
                  <c:v>Jenny Burn G50BJ</c:v>
                </c:pt>
                <c:pt idx="2">
                  <c:v>Greggs Glasgow Rutherglen G731AE</c:v>
                </c:pt>
                <c:pt idx="3">
                  <c:v>Bensons Cafe G731PX</c:v>
                </c:pt>
                <c:pt idx="4">
                  <c:v>Subway 71378 Glasgow G731AE</c:v>
                </c:pt>
                <c:pt idx="5">
                  <c:v>Hector Harriet G404HG</c:v>
                </c:pt>
                <c:pt idx="6">
                  <c:v>Starbucks G731NY</c:v>
                </c:pt>
                <c:pt idx="7">
                  <c:v>Greggs G733SA</c:v>
                </c:pt>
                <c:pt idx="8">
                  <c:v>Pascos Deli G733EG</c:v>
                </c:pt>
                <c:pt idx="9">
                  <c:v>Lucianos G733SA</c:v>
                </c:pt>
                <c:pt idx="10">
                  <c:v>Greggs Rutherglen Main St G732HY</c:v>
                </c:pt>
                <c:pt idx="11">
                  <c:v>Greggs G732HP</c:v>
                </c:pt>
                <c:pt idx="12">
                  <c:v>Millcroft (Rutherglen) G732NA</c:v>
                </c:pt>
                <c:pt idx="13">
                  <c:v>Vogue Bar Ruthergl G732JH</c:v>
                </c:pt>
                <c:pt idx="14">
                  <c:v>Costa Coffee 43010696 G731NY</c:v>
                </c:pt>
                <c:pt idx="15">
                  <c:v>An Ruadh-Ghleann G732HY</c:v>
                </c:pt>
                <c:pt idx="16">
                  <c:v>KFC Glasgow Rutherglen G731NY</c:v>
                </c:pt>
                <c:pt idx="17">
                  <c:v>Kings Park Cafe G444LE</c:v>
                </c:pt>
                <c:pt idx="18">
                  <c:v>Picture House (Rutherglen) G732JF</c:v>
                </c:pt>
                <c:pt idx="19">
                  <c:v>McDonalds G731AE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0.0491</c:v>
                </c:pt>
                <c:pt idx="1">
                  <c:v>0.0546</c:v>
                </c:pt>
                <c:pt idx="2">
                  <c:v>0.0399</c:v>
                </c:pt>
                <c:pt idx="3">
                  <c:v>0.0132</c:v>
                </c:pt>
                <c:pt idx="4">
                  <c:v>0.0261</c:v>
                </c:pt>
                <c:pt idx="5">
                  <c:v>0.0154</c:v>
                </c:pt>
                <c:pt idx="6">
                  <c:v>0.0789</c:v>
                </c:pt>
                <c:pt idx="7">
                  <c:v>0.0388</c:v>
                </c:pt>
                <c:pt idx="8">
                  <c:v>0.0208</c:v>
                </c:pt>
                <c:pt idx="9">
                  <c:v>0.0286</c:v>
                </c:pt>
                <c:pt idx="10">
                  <c:v>0.0259</c:v>
                </c:pt>
                <c:pt idx="11">
                  <c:v>0.0363</c:v>
                </c:pt>
                <c:pt idx="12">
                  <c:v>0.0226</c:v>
                </c:pt>
                <c:pt idx="13">
                  <c:v>0.0023</c:v>
                </c:pt>
                <c:pt idx="14">
                  <c:v>0.0276</c:v>
                </c:pt>
                <c:pt idx="15">
                  <c:v>0.0519</c:v>
                </c:pt>
                <c:pt idx="16">
                  <c:v>0.095</c:v>
                </c:pt>
                <c:pt idx="17">
                  <c:v>0.0276</c:v>
                </c:pt>
                <c:pt idx="18">
                  <c:v>0.0497</c:v>
                </c:pt>
                <c:pt idx="19">
                  <c:v>0.2946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Vin18 G733HY</c:v>
                </c:pt>
                <c:pt idx="1">
                  <c:v>Jenny Burn G50BJ</c:v>
                </c:pt>
                <c:pt idx="2">
                  <c:v>Greggs Glasgow Rutherglen G731AE</c:v>
                </c:pt>
                <c:pt idx="3">
                  <c:v>Bensons Cafe G731PX</c:v>
                </c:pt>
                <c:pt idx="4">
                  <c:v>Subway 71378 Glasgow G731AE</c:v>
                </c:pt>
                <c:pt idx="5">
                  <c:v>Hector Harriet G404HG</c:v>
                </c:pt>
                <c:pt idx="6">
                  <c:v>Starbucks G731NY</c:v>
                </c:pt>
                <c:pt idx="7">
                  <c:v>Greggs G733SA</c:v>
                </c:pt>
                <c:pt idx="8">
                  <c:v>Pascos Deli G733EG</c:v>
                </c:pt>
                <c:pt idx="9">
                  <c:v>Lucianos G733SA</c:v>
                </c:pt>
                <c:pt idx="10">
                  <c:v>Greggs Rutherglen Main St G732HY</c:v>
                </c:pt>
                <c:pt idx="11">
                  <c:v>Greggs G732HP</c:v>
                </c:pt>
                <c:pt idx="12">
                  <c:v>Millcroft (Rutherglen) G732NA</c:v>
                </c:pt>
                <c:pt idx="13">
                  <c:v>Vogue Bar Ruthergl G732JH</c:v>
                </c:pt>
                <c:pt idx="14">
                  <c:v>Costa Coffee 43010696 G731NY</c:v>
                </c:pt>
                <c:pt idx="15">
                  <c:v>An Ruadh-Ghleann G732HY</c:v>
                </c:pt>
                <c:pt idx="16">
                  <c:v>KFC Glasgow Rutherglen G731NY</c:v>
                </c:pt>
                <c:pt idx="17">
                  <c:v>Kings Park Cafe G444LE</c:v>
                </c:pt>
                <c:pt idx="18">
                  <c:v>Picture House (Rutherglen) G732JF</c:v>
                </c:pt>
                <c:pt idx="19">
                  <c:v>McDonalds G731AE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0.0714</c:v>
                </c:pt>
                <c:pt idx="1">
                  <c:v>0.0665</c:v>
                </c:pt>
                <c:pt idx="2">
                  <c:v>0.047</c:v>
                </c:pt>
                <c:pt idx="3">
                  <c:v>0.0197</c:v>
                </c:pt>
                <c:pt idx="4">
                  <c:v>0.0321</c:v>
                </c:pt>
                <c:pt idx="5">
                  <c:v>0.0203</c:v>
                </c:pt>
                <c:pt idx="6">
                  <c:v>0.0809</c:v>
                </c:pt>
                <c:pt idx="7">
                  <c:v>0.0405</c:v>
                </c:pt>
                <c:pt idx="8">
                  <c:v>0.0213</c:v>
                </c:pt>
                <c:pt idx="9">
                  <c:v>0.0285</c:v>
                </c:pt>
                <c:pt idx="10">
                  <c:v>0.0249</c:v>
                </c:pt>
                <c:pt idx="11">
                  <c:v>0.0348</c:v>
                </c:pt>
                <c:pt idx="12">
                  <c:v>0.0208</c:v>
                </c:pt>
                <c:pt idx="13">
                  <c:v>0</c:v>
                </c:pt>
                <c:pt idx="14">
                  <c:v>0.0243</c:v>
                </c:pt>
                <c:pt idx="15">
                  <c:v>0.0475</c:v>
                </c:pt>
                <c:pt idx="16">
                  <c:v>0.0891</c:v>
                </c:pt>
                <c:pt idx="17">
                  <c:v>0.021</c:v>
                </c:pt>
                <c:pt idx="18">
                  <c:v>0.0355</c:v>
                </c:pt>
                <c:pt idx="19">
                  <c:v>0.2731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Vin18 G733HY</c:v>
                </c:pt>
                <c:pt idx="1">
                  <c:v>Jenny Burn G50BJ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0.0223</c:v>
                </c:pt>
                <c:pt idx="1">
                  <c:v>0.0119</c:v>
                </c:pt>
                <c:pt idx="2">
                  <c:v>0.0071</c:v>
                </c:pt>
                <c:pt idx="3">
                  <c:v>0.0065</c:v>
                </c:pt>
                <c:pt idx="4">
                  <c:v>0.006</c:v>
                </c:pt>
                <c:pt idx="5">
                  <c:v>0.0049</c:v>
                </c:pt>
                <c:pt idx="6">
                  <c:v>0.002</c:v>
                </c:pt>
                <c:pt idx="7">
                  <c:v>0.0017</c:v>
                </c:pt>
                <c:pt idx="8">
                  <c:v>0.0005</c:v>
                </c:pt>
                <c:pt idx="9">
                  <c:v>-0.0001</c:v>
                </c:pt>
                <c:pt idx="10">
                  <c:v>-0.001</c:v>
                </c:pt>
                <c:pt idx="11">
                  <c:v>-0.0015</c:v>
                </c:pt>
                <c:pt idx="12">
                  <c:v>-0.0018</c:v>
                </c:pt>
                <c:pt idx="13">
                  <c:v>-0.0023</c:v>
                </c:pt>
                <c:pt idx="14">
                  <c:v>-0.0033</c:v>
                </c:pt>
                <c:pt idx="15">
                  <c:v>-0.0044</c:v>
                </c:pt>
                <c:pt idx="16">
                  <c:v>-0.0059</c:v>
                </c:pt>
                <c:pt idx="17">
                  <c:v>-0.0066</c:v>
                </c:pt>
                <c:pt idx="18">
                  <c:v>-0.0142</c:v>
                </c:pt>
                <c:pt idx="19">
                  <c:v>-0.0215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0.08</c:v>
                </c:pt>
                <c:pt idx="1">
                  <c:v>0.2291</c:v>
                </c:pt>
                <c:pt idx="2">
                  <c:v>0.2809</c:v>
                </c:pt>
                <c:pt idx="3">
                  <c:v>0.1769</c:v>
                </c:pt>
                <c:pt idx="4">
                  <c:v>0.1437</c:v>
                </c:pt>
                <c:pt idx="5">
                  <c:v>0.0684</c:v>
                </c:pt>
                <c:pt idx="6">
                  <c:v>0.0206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-0.08</c:v>
                </c:pt>
                <c:pt idx="1">
                  <c:v>-0.2291</c:v>
                </c:pt>
                <c:pt idx="2">
                  <c:v>-0.2809</c:v>
                </c:pt>
                <c:pt idx="3">
                  <c:v>-0.1769</c:v>
                </c:pt>
                <c:pt idx="4">
                  <c:v>-0.1437</c:v>
                </c:pt>
                <c:pt idx="5">
                  <c:v>-0.0684</c:v>
                </c:pt>
                <c:pt idx="6">
                  <c:v>-0.0206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-0.1091</c:v>
                </c:pt>
                <c:pt idx="1">
                  <c:v>-0.1074</c:v>
                </c:pt>
                <c:pt idx="2">
                  <c:v>-0.1169</c:v>
                </c:pt>
                <c:pt idx="3">
                  <c:v>-0.1245</c:v>
                </c:pt>
                <c:pt idx="4">
                  <c:v>-0.1756</c:v>
                </c:pt>
                <c:pt idx="5">
                  <c:v>-0.2087</c:v>
                </c:pt>
                <c:pt idx="6">
                  <c:v>-0.1574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0.3359</c:v>
                </c:pt>
                <c:pt idx="1">
                  <c:v>0.3475</c:v>
                </c:pt>
                <c:pt idx="2">
                  <c:v>0.3164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-0.3359</c:v>
                </c:pt>
                <c:pt idx="1">
                  <c:v>-0.3475</c:v>
                </c:pt>
                <c:pt idx="2">
                  <c:v>-0.3164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0.4995</c:v>
                </c:pt>
                <c:pt idx="1">
                  <c:v>0.5004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-0.4995</c:v>
                </c:pt>
                <c:pt idx="1">
                  <c:v>-0.5004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0.184</c:v>
                </c:pt>
                <c:pt idx="1">
                  <c:v>0.1167</c:v>
                </c:pt>
                <c:pt idx="2">
                  <c:v>0.0718</c:v>
                </c:pt>
                <c:pt idx="3">
                  <c:v>0.0273</c:v>
                </c:pt>
                <c:pt idx="4">
                  <c:v>0.0587</c:v>
                </c:pt>
                <c:pt idx="5">
                  <c:v>0.235</c:v>
                </c:pt>
                <c:pt idx="6">
                  <c:v>0.2606</c:v>
                </c:pt>
                <c:pt idx="7">
                  <c:v>0.0454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0.2537</c:v>
                </c:pt>
                <c:pt idx="1">
                  <c:v>0.3408</c:v>
                </c:pt>
                <c:pt idx="2">
                  <c:v>0.1123</c:v>
                </c:pt>
                <c:pt idx="3">
                  <c:v>0.1223</c:v>
                </c:pt>
                <c:pt idx="4">
                  <c:v>0.0587</c:v>
                </c:pt>
                <c:pt idx="5">
                  <c:v>0.0671</c:v>
                </c:pt>
                <c:pt idx="6">
                  <c:v>0.0448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-0.2537</c:v>
                </c:pt>
                <c:pt idx="1">
                  <c:v>-0.3408</c:v>
                </c:pt>
                <c:pt idx="2">
                  <c:v>-0.1123</c:v>
                </c:pt>
                <c:pt idx="3">
                  <c:v>-0.1223</c:v>
                </c:pt>
                <c:pt idx="4">
                  <c:v>-0.0587</c:v>
                </c:pt>
                <c:pt idx="5">
                  <c:v>-0.0671</c:v>
                </c:pt>
                <c:pt idx="6">
                  <c:v>-0.0448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Vogue Bar Ruthergl G732JH</c:v>
                </c:pt>
                <c:pt idx="1">
                  <c:v>McDonalds G731AE</c:v>
                </c:pt>
                <c:pt idx="2">
                  <c:v>KFC Glasgow Rutherglen G731NY</c:v>
                </c:pt>
                <c:pt idx="3">
                  <c:v>Starbucks G731NY</c:v>
                </c:pt>
                <c:pt idx="4">
                  <c:v>Vin18 G733HY</c:v>
                </c:pt>
                <c:pt idx="5">
                  <c:v>Jenny Burn G50BJ</c:v>
                </c:pt>
                <c:pt idx="6">
                  <c:v>An Ruadh-Ghleann G732HY</c:v>
                </c:pt>
                <c:pt idx="7">
                  <c:v>Greggs Glasgow Rutherglen G731AE</c:v>
                </c:pt>
                <c:pt idx="8">
                  <c:v>Greggs G733SA</c:v>
                </c:pt>
                <c:pt idx="9">
                  <c:v>Picture House (Rutherglen) G732JF</c:v>
                </c:pt>
                <c:pt idx="10">
                  <c:v>Greggs G732HP</c:v>
                </c:pt>
                <c:pt idx="11">
                  <c:v>Subway 71378 Glasgow G731AE</c:v>
                </c:pt>
                <c:pt idx="12">
                  <c:v>Lucianos G733SA</c:v>
                </c:pt>
                <c:pt idx="13">
                  <c:v>Greggs Rutherglen Main St G732HY</c:v>
                </c:pt>
                <c:pt idx="14">
                  <c:v>Costa Coffee 43010696 G731NY</c:v>
                </c:pt>
                <c:pt idx="15">
                  <c:v>Pascos Deli G733EG</c:v>
                </c:pt>
                <c:pt idx="16">
                  <c:v>Kings Park Cafe G444LE</c:v>
                </c:pt>
                <c:pt idx="17">
                  <c:v>Millcroft (Rutherglen) G732NA</c:v>
                </c:pt>
                <c:pt idx="18">
                  <c:v>Hector Harriet G404HG</c:v>
                </c:pt>
                <c:pt idx="19">
                  <c:v>Bensons Cafe G731PX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Millcroft (Rutherglen) G732NA</c:v>
                </c:pt>
                <c:pt idx="1">
                  <c:v>McDonalds G731AE</c:v>
                </c:pt>
                <c:pt idx="2">
                  <c:v>Starbucks G731NY</c:v>
                </c:pt>
                <c:pt idx="3">
                  <c:v>Jenny Burn G50BJ</c:v>
                </c:pt>
                <c:pt idx="4">
                  <c:v>Vin18 G733HY</c:v>
                </c:pt>
                <c:pt idx="5">
                  <c:v>Greggs Rutherglen Main St G732HY</c:v>
                </c:pt>
                <c:pt idx="6">
                  <c:v>Greggs G733SA</c:v>
                </c:pt>
                <c:pt idx="7">
                  <c:v>Subway 71378 Glasgow G731AE</c:v>
                </c:pt>
                <c:pt idx="8">
                  <c:v>KFC Glasgow Rutherglen G731NY</c:v>
                </c:pt>
                <c:pt idx="9">
                  <c:v>Greggs Glasgow Rutherglen G731AE</c:v>
                </c:pt>
                <c:pt idx="10">
                  <c:v>Pascos Deli G733EG</c:v>
                </c:pt>
                <c:pt idx="11">
                  <c:v>Bensons Cafe G731PX</c:v>
                </c:pt>
                <c:pt idx="12">
                  <c:v>Hector Harriet G404HG</c:v>
                </c:pt>
                <c:pt idx="13">
                  <c:v>Lucianos G733SA</c:v>
                </c:pt>
                <c:pt idx="14">
                  <c:v>Costa Coffee 43010696 G731NY</c:v>
                </c:pt>
                <c:pt idx="15">
                  <c:v>An Ruadh-Ghleann G732HY</c:v>
                </c:pt>
                <c:pt idx="16">
                  <c:v>Greggs G732HP</c:v>
                </c:pt>
                <c:pt idx="17">
                  <c:v>Kings Park Cafe G444LE</c:v>
                </c:pt>
                <c:pt idx="18">
                  <c:v>Picture House (Rutherglen) G732JF</c:v>
                </c:pt>
                <c:pt idx="19">
                  <c:v>Vogue Bar Ruthergl G732JH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0.0529</c:v>
                </c:pt>
                <c:pt idx="1">
                  <c:v>0.1591</c:v>
                </c:pt>
                <c:pt idx="2">
                  <c:v>0.0303</c:v>
                </c:pt>
                <c:pt idx="3">
                  <c:v>0.0121</c:v>
                </c:pt>
                <c:pt idx="4">
                  <c:v>0.0169</c:v>
                </c:pt>
                <c:pt idx="5">
                  <c:v>0.0455</c:v>
                </c:pt>
                <c:pt idx="6">
                  <c:v>0.0435</c:v>
                </c:pt>
                <c:pt idx="7">
                  <c:v>0.0169</c:v>
                </c:pt>
                <c:pt idx="8">
                  <c:v>0.0593</c:v>
                </c:pt>
                <c:pt idx="9">
                  <c:v>0.0264</c:v>
                </c:pt>
                <c:pt idx="10">
                  <c:v>0.0062</c:v>
                </c:pt>
                <c:pt idx="11">
                  <c:v>0.0085</c:v>
                </c:pt>
                <c:pt idx="12">
                  <c:v>0</c:v>
                </c:pt>
                <c:pt idx="13">
                  <c:v>0.0114</c:v>
                </c:pt>
                <c:pt idx="14">
                  <c:v>0.0074</c:v>
                </c:pt>
                <c:pt idx="15">
                  <c:v>0.1023</c:v>
                </c:pt>
                <c:pt idx="16">
                  <c:v>0.0473</c:v>
                </c:pt>
                <c:pt idx="17">
                  <c:v>0.0273</c:v>
                </c:pt>
                <c:pt idx="18">
                  <c:v>0.1708</c:v>
                </c:pt>
                <c:pt idx="19">
                  <c:v>0.155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Millcroft (Rutherglen) G732NA</c:v>
                </c:pt>
                <c:pt idx="1">
                  <c:v>McDonalds G731AE</c:v>
                </c:pt>
                <c:pt idx="2">
                  <c:v>Starbucks G731NY</c:v>
                </c:pt>
                <c:pt idx="3">
                  <c:v>Jenny Burn G50BJ</c:v>
                </c:pt>
                <c:pt idx="4">
                  <c:v>Vin18 G733HY</c:v>
                </c:pt>
                <c:pt idx="5">
                  <c:v>Greggs Rutherglen Main St G732HY</c:v>
                </c:pt>
                <c:pt idx="6">
                  <c:v>Greggs G733SA</c:v>
                </c:pt>
                <c:pt idx="7">
                  <c:v>Subway 71378 Glasgow G731AE</c:v>
                </c:pt>
                <c:pt idx="8">
                  <c:v>KFC Glasgow Rutherglen G731NY</c:v>
                </c:pt>
                <c:pt idx="9">
                  <c:v>Greggs Glasgow Rutherglen G731AE</c:v>
                </c:pt>
                <c:pt idx="10">
                  <c:v>Pascos Deli G733EG</c:v>
                </c:pt>
                <c:pt idx="11">
                  <c:v>Bensons Cafe G731PX</c:v>
                </c:pt>
                <c:pt idx="12">
                  <c:v>Hector Harriet G404HG</c:v>
                </c:pt>
                <c:pt idx="13">
                  <c:v>Lucianos G733SA</c:v>
                </c:pt>
                <c:pt idx="14">
                  <c:v>Costa Coffee 43010696 G731NY</c:v>
                </c:pt>
                <c:pt idx="15">
                  <c:v>An Ruadh-Ghleann G732HY</c:v>
                </c:pt>
                <c:pt idx="16">
                  <c:v>Greggs G732HP</c:v>
                </c:pt>
                <c:pt idx="17">
                  <c:v>Kings Park Cafe G444LE</c:v>
                </c:pt>
                <c:pt idx="18">
                  <c:v>Picture House (Rutherglen) G732JF</c:v>
                </c:pt>
                <c:pt idx="19">
                  <c:v>Vogue Bar Ruthergl G732JH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0.1125</c:v>
                </c:pt>
                <c:pt idx="1">
                  <c:v>0.2002</c:v>
                </c:pt>
                <c:pt idx="2">
                  <c:v>0.0698</c:v>
                </c:pt>
                <c:pt idx="3">
                  <c:v>0.0379</c:v>
                </c:pt>
                <c:pt idx="4">
                  <c:v>0.0421</c:v>
                </c:pt>
                <c:pt idx="5">
                  <c:v>0.0632</c:v>
                </c:pt>
                <c:pt idx="6">
                  <c:v>0.0514</c:v>
                </c:pt>
                <c:pt idx="7">
                  <c:v>0.0247</c:v>
                </c:pt>
                <c:pt idx="8">
                  <c:v>0.0653</c:v>
                </c:pt>
                <c:pt idx="9">
                  <c:v>0.0315</c:v>
                </c:pt>
                <c:pt idx="10">
                  <c:v>0.0105</c:v>
                </c:pt>
                <c:pt idx="11">
                  <c:v>0.01</c:v>
                </c:pt>
                <c:pt idx="12">
                  <c:v>0</c:v>
                </c:pt>
                <c:pt idx="13">
                  <c:v>0.0111</c:v>
                </c:pt>
                <c:pt idx="14">
                  <c:v>0.0055</c:v>
                </c:pt>
                <c:pt idx="15">
                  <c:v>0.1004</c:v>
                </c:pt>
                <c:pt idx="16">
                  <c:v>0.0398</c:v>
                </c:pt>
                <c:pt idx="17">
                  <c:v>0.0068</c:v>
                </c:pt>
                <c:pt idx="18">
                  <c:v>0.1165</c:v>
                </c:pt>
                <c:pt idx="19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Millcroft (Rutherglen) G732NA</c:v>
                </c:pt>
                <c:pt idx="1">
                  <c:v>McDonalds G731AE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0.0596</c:v>
                </c:pt>
                <c:pt idx="1">
                  <c:v>0.0411</c:v>
                </c:pt>
                <c:pt idx="2">
                  <c:v>0.0395</c:v>
                </c:pt>
                <c:pt idx="3">
                  <c:v>0.0258</c:v>
                </c:pt>
                <c:pt idx="4">
                  <c:v>0.0252</c:v>
                </c:pt>
                <c:pt idx="5">
                  <c:v>0.0177</c:v>
                </c:pt>
                <c:pt idx="6">
                  <c:v>0.0079</c:v>
                </c:pt>
                <c:pt idx="7">
                  <c:v>0.0078</c:v>
                </c:pt>
                <c:pt idx="8">
                  <c:v>0.006</c:v>
                </c:pt>
                <c:pt idx="9">
                  <c:v>0.0051</c:v>
                </c:pt>
                <c:pt idx="10">
                  <c:v>0.0043</c:v>
                </c:pt>
                <c:pt idx="11">
                  <c:v>0.0015</c:v>
                </c:pt>
                <c:pt idx="12">
                  <c:v>0</c:v>
                </c:pt>
                <c:pt idx="13">
                  <c:v>-0.0003</c:v>
                </c:pt>
                <c:pt idx="14">
                  <c:v>-0.0019</c:v>
                </c:pt>
                <c:pt idx="15">
                  <c:v>-0.0019</c:v>
                </c:pt>
                <c:pt idx="16">
                  <c:v>-0.0075</c:v>
                </c:pt>
                <c:pt idx="17">
                  <c:v>-0.0205</c:v>
                </c:pt>
                <c:pt idx="18">
                  <c:v>-0.0543</c:v>
                </c:pt>
                <c:pt idx="19">
                  <c:v>-0.155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0.6206</c:v>
                </c:pt>
                <c:pt idx="1">
                  <c:v>0.2177</c:v>
                </c:pt>
                <c:pt idx="2">
                  <c:v>0.0638</c:v>
                </c:pt>
                <c:pt idx="3">
                  <c:v>0.046</c:v>
                </c:pt>
                <c:pt idx="4">
                  <c:v>0.0516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Vogue Bar Ruthergl G732JH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-0.6206</c:v>
                </c:pt>
                <c:pt idx="1">
                  <c:v>-0.2177</c:v>
                </c:pt>
                <c:pt idx="2">
                  <c:v>-0.0638</c:v>
                </c:pt>
                <c:pt idx="3">
                  <c:v>-0.046</c:v>
                </c:pt>
                <c:pt idx="4">
                  <c:v>-0.0516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'Sheet1'!$A$2:$A$20</c:f>
              <c:strCache>
                <c:ptCount val="19"/>
                <c:pt idx="0">
                  <c:v>Lucianos G733SA</c:v>
                </c:pt>
                <c:pt idx="1">
                  <c:v>Bensons Cafe G731PX</c:v>
                </c:pt>
                <c:pt idx="2">
                  <c:v>Subway 71378 Glasgow G731AE</c:v>
                </c:pt>
                <c:pt idx="3">
                  <c:v>Millcroft (Rutherglen) G732NA</c:v>
                </c:pt>
                <c:pt idx="4">
                  <c:v>KFC Glasgow Rutherglen G731NY</c:v>
                </c:pt>
                <c:pt idx="5">
                  <c:v>McDonalds G731AE</c:v>
                </c:pt>
                <c:pt idx="6">
                  <c:v>Pascos Deli G733EG</c:v>
                </c:pt>
                <c:pt idx="7">
                  <c:v>Hector Harriet G404HG</c:v>
                </c:pt>
                <c:pt idx="8">
                  <c:v>Picture House (Rutherglen) G732JF</c:v>
                </c:pt>
                <c:pt idx="9">
                  <c:v>Starbucks G731NY</c:v>
                </c:pt>
                <c:pt idx="10">
                  <c:v>Costa Coffee 43010696 G731NY</c:v>
                </c:pt>
                <c:pt idx="11">
                  <c:v>An Ruadh-Ghleann G732HY</c:v>
                </c:pt>
                <c:pt idx="12">
                  <c:v>Greggs Glasgow Rutherglen G731AE</c:v>
                </c:pt>
                <c:pt idx="13">
                  <c:v>Greggs Rutherglen Main St G732HY</c:v>
                </c:pt>
                <c:pt idx="14">
                  <c:v>Greggs G733SA</c:v>
                </c:pt>
                <c:pt idx="15">
                  <c:v>Greggs G732HP</c:v>
                </c:pt>
                <c:pt idx="16">
                  <c:v>Kings Park Cafe G444LE</c:v>
                </c:pt>
                <c:pt idx="17">
                  <c:v>Vin18 G733HY</c:v>
                </c:pt>
                <c:pt idx="18">
                  <c:v>Jenny Burn G50BJ</c:v>
                </c:pt>
              </c:strCache>
            </c:strRef>
          </c:cat>
          <c:val>
            <c:numRef>
              <c:f>'Sheet1'!$B$2:$B$20</c:f>
              <c:numCache>
                <c:formatCode>General</c:formatCode>
                <c:ptCount val="19"/>
                <c:pt idx="0">
                  <c:v>51.4604</c:v>
                </c:pt>
                <c:pt idx="1">
                  <c:v>7.5962</c:v>
                </c:pt>
                <c:pt idx="2">
                  <c:v>9.2618</c:v>
                </c:pt>
                <c:pt idx="3">
                  <c:v>9.2725</c:v>
                </c:pt>
                <c:pt idx="4">
                  <c:v>12.9033</c:v>
                </c:pt>
                <c:pt idx="5">
                  <c:v>9.912</c:v>
                </c:pt>
                <c:pt idx="6">
                  <c:v>7.8122</c:v>
                </c:pt>
                <c:pt idx="7">
                  <c:v>10.0105</c:v>
                </c:pt>
                <c:pt idx="8">
                  <c:v>11.0726</c:v>
                </c:pt>
                <c:pt idx="9">
                  <c:v>7.2571</c:v>
                </c:pt>
                <c:pt idx="10">
                  <c:v>7.9003</c:v>
                </c:pt>
                <c:pt idx="11">
                  <c:v>7.1271</c:v>
                </c:pt>
                <c:pt idx="12">
                  <c:v>5.1892</c:v>
                </c:pt>
                <c:pt idx="13">
                  <c:v>4.2686</c:v>
                </c:pt>
                <c:pt idx="14">
                  <c:v>4.7701</c:v>
                </c:pt>
                <c:pt idx="15">
                  <c:v>4.2389</c:v>
                </c:pt>
                <c:pt idx="16">
                  <c:v>15.3466</c:v>
                </c:pt>
                <c:pt idx="17">
                  <c:v>17.1243</c:v>
                </c:pt>
                <c:pt idx="18">
                  <c:v>31.2338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'Sheet1'!$A$2:$A$20</c:f>
              <c:strCache>
                <c:ptCount val="19"/>
                <c:pt idx="0">
                  <c:v>Lucianos G733SA</c:v>
                </c:pt>
                <c:pt idx="1">
                  <c:v>Bensons Cafe G731PX</c:v>
                </c:pt>
                <c:pt idx="2">
                  <c:v>Subway 71378 Glasgow G731AE</c:v>
                </c:pt>
                <c:pt idx="3">
                  <c:v>Millcroft (Rutherglen) G732NA</c:v>
                </c:pt>
                <c:pt idx="4">
                  <c:v>KFC Glasgow Rutherglen G731NY</c:v>
                </c:pt>
                <c:pt idx="5">
                  <c:v>McDonalds G731AE</c:v>
                </c:pt>
                <c:pt idx="6">
                  <c:v>Pascos Deli G733EG</c:v>
                </c:pt>
                <c:pt idx="7">
                  <c:v>Hector Harriet G404HG</c:v>
                </c:pt>
                <c:pt idx="8">
                  <c:v>Picture House (Rutherglen) G732JF</c:v>
                </c:pt>
                <c:pt idx="9">
                  <c:v>Starbucks G731NY</c:v>
                </c:pt>
                <c:pt idx="10">
                  <c:v>Costa Coffee 43010696 G731NY</c:v>
                </c:pt>
                <c:pt idx="11">
                  <c:v>An Ruadh-Ghleann G732HY</c:v>
                </c:pt>
                <c:pt idx="12">
                  <c:v>Greggs Glasgow Rutherglen G731AE</c:v>
                </c:pt>
                <c:pt idx="13">
                  <c:v>Greggs Rutherglen Main St G732HY</c:v>
                </c:pt>
                <c:pt idx="14">
                  <c:v>Greggs G733SA</c:v>
                </c:pt>
                <c:pt idx="15">
                  <c:v>Greggs G732HP</c:v>
                </c:pt>
                <c:pt idx="16">
                  <c:v>Kings Park Cafe G444LE</c:v>
                </c:pt>
                <c:pt idx="17">
                  <c:v>Vin18 G733HY</c:v>
                </c:pt>
                <c:pt idx="18">
                  <c:v>Jenny Burn G50BJ</c:v>
                </c:pt>
              </c:strCache>
            </c:strRef>
          </c:cat>
          <c:val>
            <c:numRef>
              <c:f>'Sheet1'!$C$2:$C$20</c:f>
              <c:numCache>
                <c:formatCode>General</c:formatCode>
                <c:ptCount val="19"/>
                <c:pt idx="0">
                  <c:v>59.5351</c:v>
                </c:pt>
                <c:pt idx="1">
                  <c:v>9.6992</c:v>
                </c:pt>
                <c:pt idx="2">
                  <c:v>10.6415</c:v>
                </c:pt>
                <c:pt idx="3">
                  <c:v>10.4882</c:v>
                </c:pt>
                <c:pt idx="4">
                  <c:v>13.8523</c:v>
                </c:pt>
                <c:pt idx="5">
                  <c:v>10.8073</c:v>
                </c:pt>
                <c:pt idx="6">
                  <c:v>8.6425</c:v>
                </c:pt>
                <c:pt idx="7">
                  <c:v>10.7195</c:v>
                </c:pt>
                <c:pt idx="8">
                  <c:v>11.7201</c:v>
                </c:pt>
                <c:pt idx="9">
                  <c:v>7.8999</c:v>
                </c:pt>
                <c:pt idx="10">
                  <c:v>8.4507</c:v>
                </c:pt>
                <c:pt idx="11">
                  <c:v>7.5963</c:v>
                </c:pt>
                <c:pt idx="12">
                  <c:v>5.6366</c:v>
                </c:pt>
                <c:pt idx="13">
                  <c:v>4.5452</c:v>
                </c:pt>
                <c:pt idx="14">
                  <c:v>5.0093</c:v>
                </c:pt>
                <c:pt idx="15">
                  <c:v>4.4346</c:v>
                </c:pt>
                <c:pt idx="16">
                  <c:v>14.2216</c:v>
                </c:pt>
                <c:pt idx="17">
                  <c:v>13.8607</c:v>
                </c:pt>
                <c:pt idx="18">
                  <c:v>26.5467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G732HY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Greggs Rutherglen Main St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/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/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Scotland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Rutherglen(0.40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Large urban area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Scotland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Glasgow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G732JH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22225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Vogue Bar Ruthergl G732JH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G732HY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An Ruadh-Ghleann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Millcroft (Rutherglen)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G732NA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/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/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/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/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JD Wetherspoon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GK Proper Locals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Greggs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30520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99276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Vogue Bar Ruthergl G732JH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99276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Vogue Bar Ruthergl G732JH and 338 Chains in 1 Miles from 29/01/2025 - 21/01/2026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Vogue Bar Ruthergl G732JH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99276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Vogue Bar Ruthergl G732JH and 338 Chains in 1 Miles from 29/01/2025 - 21/01/2026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Vogue Bar Ruthergl G732JH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39049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Vogue Bar Ruthergl G732JH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34747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Vogue Bar Ruthergl G732JH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37513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Vogue Bar Ruthergl G732JH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99276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Vogue Bar Ruthergl G732JH and 338 Chains in 1 Miles from 29/01/2025 - 21/01/2026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Vogue Bar Ruthergl G732JH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37501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Vogue Bar Ruthergl G732JH for 29/01/2025 - 21/01/2026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Vogue Bar Ruthergl G732JH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Vogue Bar Ruthergl G732JH, who are the top 20 competitors from 338 Chains in 1 Miles for 29/01/2025 - 21/01/2026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Vogue Bar Ruthergl G732JH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Vogue Bar Ruthergl G732JH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Vogue Bar Ruthergl G732JH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Vogue Bar Ruthergl G732JH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£5.64M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£8.98M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£34.51M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£1.08B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31.3%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