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</p:sldIdLst>
  <p:sldSz cx="12192000" cy="6858000"/>
  <p:notesSz cx="6858000" cy="9144000"/>
  <p:defaultTextStyle>
    <a:defPPr defTabSz="914400">
      <a:defRPr lang="en-US" dirty="0"/>
    </a:defPPr>
    <a:lvl1pPr marL="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111" d="100"/>
          <a:sy n="111" d="100"/>
        </p:scale>
        <p:origin x="67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592-4205-BD84-43095385151B}"/>
              </c:ext>
            </c:extLst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0.1125</c:v>
                </c:pt>
                <c:pt idx="1">
                  <c:v>0.1145</c:v>
                </c:pt>
                <c:pt idx="2">
                  <c:v>0.1196</c:v>
                </c:pt>
                <c:pt idx="3">
                  <c:v>0.12959999999999999</c:v>
                </c:pt>
                <c:pt idx="4">
                  <c:v>0.1764</c:v>
                </c:pt>
                <c:pt idx="5">
                  <c:v>0.19339999999999999</c:v>
                </c:pt>
                <c:pt idx="6">
                  <c:v>0.1537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92-4205-BD84-4309538515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Angel SW154HL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8.3400000000000002E-2</c:v>
                </c:pt>
                <c:pt idx="1">
                  <c:v>8.6900000000000005E-2</c:v>
                </c:pt>
                <c:pt idx="2">
                  <c:v>0.1293</c:v>
                </c:pt>
                <c:pt idx="3">
                  <c:v>0.12609999999999999</c:v>
                </c:pt>
                <c:pt idx="4">
                  <c:v>0.2102</c:v>
                </c:pt>
                <c:pt idx="5">
                  <c:v>0.25540000000000002</c:v>
                </c:pt>
                <c:pt idx="6">
                  <c:v>0.1084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92-4205-BD84-4309538515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-2.9100000000000001E-2</c:v>
                </c:pt>
                <c:pt idx="1">
                  <c:v>-2.76E-2</c:v>
                </c:pt>
                <c:pt idx="2">
                  <c:v>9.7000000000000003E-3</c:v>
                </c:pt>
                <c:pt idx="3">
                  <c:v>-3.5000000000000001E-3</c:v>
                </c:pt>
                <c:pt idx="4">
                  <c:v>3.3799999999999997E-2</c:v>
                </c:pt>
                <c:pt idx="5">
                  <c:v>6.2E-2</c:v>
                </c:pt>
                <c:pt idx="6">
                  <c:v>-4.53E-2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94B3-4F3B-B680-3DE3B9D282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0AC-4A06-AECE-40EC6150E221}"/>
              </c:ext>
            </c:extLst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0.59219999999999995</c:v>
                </c:pt>
                <c:pt idx="1">
                  <c:v>0.24260000000000001</c:v>
                </c:pt>
                <c:pt idx="2">
                  <c:v>6.5600000000000006E-2</c:v>
                </c:pt>
                <c:pt idx="3">
                  <c:v>4.6300000000000001E-2</c:v>
                </c:pt>
                <c:pt idx="4">
                  <c:v>5.2999999999999999E-2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AC-4A06-AECE-40EC6150E2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Angel SW154HL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0.41070000000000001</c:v>
                </c:pt>
                <c:pt idx="1">
                  <c:v>0.27229999999999999</c:v>
                </c:pt>
                <c:pt idx="2">
                  <c:v>0.13389999999999999</c:v>
                </c:pt>
                <c:pt idx="3">
                  <c:v>5.8000000000000003E-2</c:v>
                </c:pt>
                <c:pt idx="4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AC-4A06-AECE-40EC6150E2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-0.18149999999999999</c:v>
                </c:pt>
                <c:pt idx="1">
                  <c:v>2.9700000000000001E-2</c:v>
                </c:pt>
                <c:pt idx="2">
                  <c:v>6.83E-2</c:v>
                </c:pt>
                <c:pt idx="3">
                  <c:v>1.17E-2</c:v>
                </c:pt>
                <c:pt idx="4">
                  <c:v>7.1999999999999995E-2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D70B-4DEE-8E78-5AEB15F1D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C28-458E-88A3-5D8FA7753A72}"/>
              </c:ext>
            </c:extLst>
          </c:dPt>
          <c:cat>
            <c:strRef>
              <c:f>'Sheet1'!$A$2:$A$17</c:f>
              <c:strCache>
                <c:ptCount val="16"/>
                <c:pt idx="0">
                  <c:v>Al Forno SW155QJ</c:v>
                </c:pt>
                <c:pt idx="1">
                  <c:v>Bijaya SW155QL</c:v>
                </c:pt>
                <c:pt idx="2">
                  <c:v>Munal Tandoori SW155QL</c:v>
                </c:pt>
                <c:pt idx="3">
                  <c:v>The Telegraph SW153TU</c:v>
                </c:pt>
                <c:pt idx="4">
                  <c:v>Village Cafe SW154HL</c:v>
                </c:pt>
                <c:pt idx="5">
                  <c:v>Kings Head Roehampton SW154HL</c:v>
                </c:pt>
                <c:pt idx="6">
                  <c:v>Subway SW154DQ</c:v>
                </c:pt>
                <c:pt idx="7">
                  <c:v>Ginger And Garlic SW154HJ</c:v>
                </c:pt>
                <c:pt idx="8">
                  <c:v>McDonalds SW153DT</c:v>
                </c:pt>
                <c:pt idx="9">
                  <c:v>Greggs SW154DQ</c:v>
                </c:pt>
                <c:pt idx="10">
                  <c:v>Angel SW154HL</c:v>
                </c:pt>
                <c:pt idx="11">
                  <c:v>Rosslyn Park Fc SW155JH</c:v>
                </c:pt>
                <c:pt idx="12">
                  <c:v>Salad Bowl SW155QJ</c:v>
                </c:pt>
                <c:pt idx="13">
                  <c:v>Morleys Roehampton SW154HJ</c:v>
                </c:pt>
                <c:pt idx="14">
                  <c:v>Green Man SW153NG</c:v>
                </c:pt>
                <c:pt idx="15">
                  <c:v>Dong Phuong SW154HJ</c:v>
                </c:pt>
              </c:strCache>
            </c:strRef>
          </c:cat>
          <c:val>
            <c:numRef>
              <c:f>'Sheet1'!$B$2:$B$17</c:f>
              <c:numCache>
                <c:formatCode>General</c:formatCode>
                <c:ptCount val="16"/>
                <c:pt idx="0">
                  <c:v>57.525500000000001</c:v>
                </c:pt>
                <c:pt idx="1">
                  <c:v>36.956299999999999</c:v>
                </c:pt>
                <c:pt idx="2">
                  <c:v>41.003399999999999</c:v>
                </c:pt>
                <c:pt idx="3">
                  <c:v>29.897400000000001</c:v>
                </c:pt>
                <c:pt idx="4">
                  <c:v>11.5947</c:v>
                </c:pt>
                <c:pt idx="5">
                  <c:v>18.244199999999999</c:v>
                </c:pt>
                <c:pt idx="6">
                  <c:v>7.5902000000000003</c:v>
                </c:pt>
                <c:pt idx="7">
                  <c:v>23.807200000000002</c:v>
                </c:pt>
                <c:pt idx="8">
                  <c:v>8.4140999999999995</c:v>
                </c:pt>
                <c:pt idx="9">
                  <c:v>3.9767000000000001</c:v>
                </c:pt>
                <c:pt idx="10">
                  <c:v>8.1633999999999993</c:v>
                </c:pt>
                <c:pt idx="11">
                  <c:v>12.458299999999999</c:v>
                </c:pt>
                <c:pt idx="12">
                  <c:v>8.2085000000000008</c:v>
                </c:pt>
                <c:pt idx="13">
                  <c:v>8.6982999999999997</c:v>
                </c:pt>
                <c:pt idx="14">
                  <c:v>19.406400000000001</c:v>
                </c:pt>
                <c:pt idx="15">
                  <c:v>15.6142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28-458E-88A3-5D8FA7753A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'Sheet1'!$A$2:$A$17</c:f>
              <c:strCache>
                <c:ptCount val="16"/>
                <c:pt idx="0">
                  <c:v>Al Forno SW155QJ</c:v>
                </c:pt>
                <c:pt idx="1">
                  <c:v>Bijaya SW155QL</c:v>
                </c:pt>
                <c:pt idx="2">
                  <c:v>Munal Tandoori SW155QL</c:v>
                </c:pt>
                <c:pt idx="3">
                  <c:v>The Telegraph SW153TU</c:v>
                </c:pt>
                <c:pt idx="4">
                  <c:v>Village Cafe SW154HL</c:v>
                </c:pt>
                <c:pt idx="5">
                  <c:v>Kings Head Roehampton SW154HL</c:v>
                </c:pt>
                <c:pt idx="6">
                  <c:v>Subway SW154DQ</c:v>
                </c:pt>
                <c:pt idx="7">
                  <c:v>Ginger And Garlic SW154HJ</c:v>
                </c:pt>
                <c:pt idx="8">
                  <c:v>McDonalds SW153DT</c:v>
                </c:pt>
                <c:pt idx="9">
                  <c:v>Greggs SW154DQ</c:v>
                </c:pt>
                <c:pt idx="10">
                  <c:v>Angel SW154HL</c:v>
                </c:pt>
                <c:pt idx="11">
                  <c:v>Rosslyn Park Fc SW155JH</c:v>
                </c:pt>
                <c:pt idx="12">
                  <c:v>Salad Bowl SW155QJ</c:v>
                </c:pt>
                <c:pt idx="13">
                  <c:v>Morleys Roehampton SW154HJ</c:v>
                </c:pt>
                <c:pt idx="14">
                  <c:v>Green Man SW153NG</c:v>
                </c:pt>
                <c:pt idx="15">
                  <c:v>Dong Phuong SW154HJ</c:v>
                </c:pt>
              </c:strCache>
            </c:strRef>
          </c:cat>
          <c:val>
            <c:numRef>
              <c:f>'Sheet1'!$C$2:$C$17</c:f>
              <c:numCache>
                <c:formatCode>General</c:formatCode>
                <c:ptCount val="16"/>
                <c:pt idx="0">
                  <c:v>65.267700000000005</c:v>
                </c:pt>
                <c:pt idx="1">
                  <c:v>41.612900000000003</c:v>
                </c:pt>
                <c:pt idx="2">
                  <c:v>44.065800000000003</c:v>
                </c:pt>
                <c:pt idx="3">
                  <c:v>31.9573</c:v>
                </c:pt>
                <c:pt idx="4">
                  <c:v>13.1548</c:v>
                </c:pt>
                <c:pt idx="5">
                  <c:v>19.264600000000002</c:v>
                </c:pt>
                <c:pt idx="6">
                  <c:v>8.4527999999999999</c:v>
                </c:pt>
                <c:pt idx="7">
                  <c:v>24.597000000000001</c:v>
                </c:pt>
                <c:pt idx="8">
                  <c:v>8.9951000000000008</c:v>
                </c:pt>
                <c:pt idx="9">
                  <c:v>4.1707000000000001</c:v>
                </c:pt>
                <c:pt idx="10">
                  <c:v>8.2239000000000004</c:v>
                </c:pt>
                <c:pt idx="11">
                  <c:v>12.4795</c:v>
                </c:pt>
                <c:pt idx="12">
                  <c:v>8.1204999999999998</c:v>
                </c:pt>
                <c:pt idx="13">
                  <c:v>8.4113000000000007</c:v>
                </c:pt>
                <c:pt idx="14">
                  <c:v>18.829999999999998</c:v>
                </c:pt>
                <c:pt idx="15">
                  <c:v>13.696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28-458E-88A3-5D8FA7753A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Al Forno SW155QJ</c:v>
                </c:pt>
                <c:pt idx="1">
                  <c:v>Bijaya SW155QL</c:v>
                </c:pt>
              </c:strCache>
            </c:strRef>
          </c:cat>
          <c:val>
            <c:numRef>
              <c:f>'Sheet1'!$D$2:$D$17</c:f>
              <c:numCache>
                <c:formatCode>General</c:formatCode>
                <c:ptCount val="16"/>
                <c:pt idx="0">
                  <c:v>7.7422000000000004</c:v>
                </c:pt>
                <c:pt idx="1">
                  <c:v>4.6566000000000001</c:v>
                </c:pt>
                <c:pt idx="2">
                  <c:v>3.0623999999999998</c:v>
                </c:pt>
                <c:pt idx="3">
                  <c:v>2.0598999999999998</c:v>
                </c:pt>
                <c:pt idx="4">
                  <c:v>1.5601</c:v>
                </c:pt>
                <c:pt idx="5">
                  <c:v>1.0204</c:v>
                </c:pt>
                <c:pt idx="6">
                  <c:v>0.86260000000000003</c:v>
                </c:pt>
                <c:pt idx="7">
                  <c:v>0.78979999999999995</c:v>
                </c:pt>
                <c:pt idx="8">
                  <c:v>0.58099999999999996</c:v>
                </c:pt>
                <c:pt idx="9">
                  <c:v>0.19400000000000001</c:v>
                </c:pt>
                <c:pt idx="10">
                  <c:v>6.0499999999999998E-2</c:v>
                </c:pt>
                <c:pt idx="11">
                  <c:v>2.12E-2</c:v>
                </c:pt>
                <c:pt idx="12">
                  <c:v>-8.7999999999999995E-2</c:v>
                </c:pt>
                <c:pt idx="13">
                  <c:v>-0.28699999999999998</c:v>
                </c:pt>
                <c:pt idx="14">
                  <c:v>-0.57640000000000002</c:v>
                </c:pt>
                <c:pt idx="15">
                  <c:v>-1.9181999999999999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74F5-4E61-8276-686D30C382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174-4901-A16E-1CDE1890AC05}"/>
              </c:ext>
            </c:extLst>
          </c:dPt>
          <c:cat>
            <c:strRef>
              <c:f>'Sheet1'!$A$2:$A$21</c:f>
              <c:strCache>
                <c:ptCount val="20"/>
                <c:pt idx="0">
                  <c:v>The Telegraph SW153TU</c:v>
                </c:pt>
                <c:pt idx="1">
                  <c:v>Salad Bowl SW155QJ</c:v>
                </c:pt>
                <c:pt idx="2">
                  <c:v>Heanens Wholesale Meat SW154AE</c:v>
                </c:pt>
                <c:pt idx="3">
                  <c:v>Subway548220 SW154DQ</c:v>
                </c:pt>
                <c:pt idx="4">
                  <c:v>Bijaya SW155QL</c:v>
                </c:pt>
                <c:pt idx="5">
                  <c:v>Tt Munch And Shake SW154HJ</c:v>
                </c:pt>
                <c:pt idx="6">
                  <c:v>Koko Dak SW154HJ</c:v>
                </c:pt>
                <c:pt idx="7">
                  <c:v>Dong Phuong SW154HJ</c:v>
                </c:pt>
                <c:pt idx="8">
                  <c:v>Morleys Roehampton SW154HJ</c:v>
                </c:pt>
                <c:pt idx="9">
                  <c:v>Ginger And Garlic SW154HJ</c:v>
                </c:pt>
                <c:pt idx="10">
                  <c:v>Angel SW154HL</c:v>
                </c:pt>
                <c:pt idx="11">
                  <c:v>Greggs SW154DQ</c:v>
                </c:pt>
                <c:pt idx="12">
                  <c:v>Al Forno SW155QJ</c:v>
                </c:pt>
                <c:pt idx="13">
                  <c:v>Village Cafe SW154HL</c:v>
                </c:pt>
                <c:pt idx="14">
                  <c:v>Rosslyn Park Fc SW155JH</c:v>
                </c:pt>
                <c:pt idx="15">
                  <c:v>Kings Head Roehampton SW154HL</c:v>
                </c:pt>
                <c:pt idx="16">
                  <c:v>Subway SW154DQ</c:v>
                </c:pt>
                <c:pt idx="17">
                  <c:v>Green Man SW153NG</c:v>
                </c:pt>
                <c:pt idx="18">
                  <c:v>McDonalds SW153DT</c:v>
                </c:pt>
                <c:pt idx="19">
                  <c:v>Munal Tandoori SW155QL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0.29339999999999999</c:v>
                </c:pt>
                <c:pt idx="1">
                  <c:v>7.9000000000000008E-3</c:v>
                </c:pt>
                <c:pt idx="2">
                  <c:v>0</c:v>
                </c:pt>
                <c:pt idx="3">
                  <c:v>0</c:v>
                </c:pt>
                <c:pt idx="4">
                  <c:v>2.0999999999999999E-3</c:v>
                </c:pt>
                <c:pt idx="5">
                  <c:v>0</c:v>
                </c:pt>
                <c:pt idx="6">
                  <c:v>0</c:v>
                </c:pt>
                <c:pt idx="7">
                  <c:v>5.0000000000000001E-3</c:v>
                </c:pt>
                <c:pt idx="8">
                  <c:v>2.1399999999999999E-2</c:v>
                </c:pt>
                <c:pt idx="9">
                  <c:v>1.01E-2</c:v>
                </c:pt>
                <c:pt idx="10">
                  <c:v>1.61E-2</c:v>
                </c:pt>
                <c:pt idx="11">
                  <c:v>5.3400000000000003E-2</c:v>
                </c:pt>
                <c:pt idx="12">
                  <c:v>4.5999999999999999E-2</c:v>
                </c:pt>
                <c:pt idx="13">
                  <c:v>3.3300000000000003E-2</c:v>
                </c:pt>
                <c:pt idx="14">
                  <c:v>4.0500000000000001E-2</c:v>
                </c:pt>
                <c:pt idx="15">
                  <c:v>7.6399999999999996E-2</c:v>
                </c:pt>
                <c:pt idx="16">
                  <c:v>1.9699999999999999E-2</c:v>
                </c:pt>
                <c:pt idx="17">
                  <c:v>9.7900000000000001E-2</c:v>
                </c:pt>
                <c:pt idx="18">
                  <c:v>0.2218</c:v>
                </c:pt>
                <c:pt idx="19">
                  <c:v>5.4100000000000002E-2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74-4901-A16E-1CDE1890AC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The Telegraph SW153TU</c:v>
                </c:pt>
                <c:pt idx="1">
                  <c:v>Salad Bowl SW155QJ</c:v>
                </c:pt>
                <c:pt idx="2">
                  <c:v>Heanens Wholesale Meat SW154AE</c:v>
                </c:pt>
                <c:pt idx="3">
                  <c:v>Subway548220 SW154DQ</c:v>
                </c:pt>
                <c:pt idx="4">
                  <c:v>Bijaya SW155QL</c:v>
                </c:pt>
                <c:pt idx="5">
                  <c:v>Tt Munch And Shake SW154HJ</c:v>
                </c:pt>
                <c:pt idx="6">
                  <c:v>Koko Dak SW154HJ</c:v>
                </c:pt>
                <c:pt idx="7">
                  <c:v>Dong Phuong SW154HJ</c:v>
                </c:pt>
                <c:pt idx="8">
                  <c:v>Morleys Roehampton SW154HJ</c:v>
                </c:pt>
                <c:pt idx="9">
                  <c:v>Ginger And Garlic SW154HJ</c:v>
                </c:pt>
                <c:pt idx="10">
                  <c:v>Angel SW154HL</c:v>
                </c:pt>
                <c:pt idx="11">
                  <c:v>Greggs SW154DQ</c:v>
                </c:pt>
                <c:pt idx="12">
                  <c:v>Al Forno SW155QJ</c:v>
                </c:pt>
                <c:pt idx="13">
                  <c:v>Village Cafe SW154HL</c:v>
                </c:pt>
                <c:pt idx="14">
                  <c:v>Rosslyn Park Fc SW155JH</c:v>
                </c:pt>
                <c:pt idx="15">
                  <c:v>Kings Head Roehampton SW154HL</c:v>
                </c:pt>
                <c:pt idx="16">
                  <c:v>Subway SW154DQ</c:v>
                </c:pt>
                <c:pt idx="17">
                  <c:v>Green Man SW153NG</c:v>
                </c:pt>
                <c:pt idx="18">
                  <c:v>McDonalds SW153DT</c:v>
                </c:pt>
                <c:pt idx="19">
                  <c:v>Munal Tandoori SW155QL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0.32350000000000001</c:v>
                </c:pt>
                <c:pt idx="1">
                  <c:v>2.7799999999999998E-2</c:v>
                </c:pt>
                <c:pt idx="2">
                  <c:v>1.8700000000000001E-2</c:v>
                </c:pt>
                <c:pt idx="3">
                  <c:v>8.2000000000000007E-3</c:v>
                </c:pt>
                <c:pt idx="4">
                  <c:v>9.2999999999999992E-3</c:v>
                </c:pt>
                <c:pt idx="5">
                  <c:v>5.1999999999999998E-3</c:v>
                </c:pt>
                <c:pt idx="6">
                  <c:v>4.4999999999999997E-3</c:v>
                </c:pt>
                <c:pt idx="7">
                  <c:v>8.6E-3</c:v>
                </c:pt>
                <c:pt idx="8">
                  <c:v>2.1700000000000001E-2</c:v>
                </c:pt>
                <c:pt idx="9">
                  <c:v>1.03E-2</c:v>
                </c:pt>
                <c:pt idx="10">
                  <c:v>1.5699999999999999E-2</c:v>
                </c:pt>
                <c:pt idx="11">
                  <c:v>5.2400000000000002E-2</c:v>
                </c:pt>
                <c:pt idx="12">
                  <c:v>4.1000000000000002E-2</c:v>
                </c:pt>
                <c:pt idx="13">
                  <c:v>2.5899999999999999E-2</c:v>
                </c:pt>
                <c:pt idx="14">
                  <c:v>2.87E-2</c:v>
                </c:pt>
                <c:pt idx="15">
                  <c:v>6.4199999999999993E-2</c:v>
                </c:pt>
                <c:pt idx="16">
                  <c:v>6.7000000000000002E-3</c:v>
                </c:pt>
                <c:pt idx="17">
                  <c:v>8.48E-2</c:v>
                </c:pt>
                <c:pt idx="18">
                  <c:v>0.2051</c:v>
                </c:pt>
                <c:pt idx="19">
                  <c:v>3.6799999999999999E-2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74-4901-A16E-1CDE1890AC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The Telegraph SW153TU</c:v>
                </c:pt>
                <c:pt idx="1">
                  <c:v>Salad Bowl SW155QJ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3.0099999999999998E-2</c:v>
                </c:pt>
                <c:pt idx="1">
                  <c:v>1.9900000000000001E-2</c:v>
                </c:pt>
                <c:pt idx="2">
                  <c:v>1.8700000000000001E-2</c:v>
                </c:pt>
                <c:pt idx="3">
                  <c:v>8.2000000000000007E-3</c:v>
                </c:pt>
                <c:pt idx="4">
                  <c:v>7.1999999999999998E-3</c:v>
                </c:pt>
                <c:pt idx="5">
                  <c:v>5.1999999999999998E-3</c:v>
                </c:pt>
                <c:pt idx="6">
                  <c:v>4.4999999999999997E-3</c:v>
                </c:pt>
                <c:pt idx="7">
                  <c:v>3.5999999999999999E-3</c:v>
                </c:pt>
                <c:pt idx="8">
                  <c:v>2.9999999999999997E-4</c:v>
                </c:pt>
                <c:pt idx="9">
                  <c:v>2.0000000000000001E-4</c:v>
                </c:pt>
                <c:pt idx="10">
                  <c:v>-4.0000000000000002E-4</c:v>
                </c:pt>
                <c:pt idx="11">
                  <c:v>-1E-3</c:v>
                </c:pt>
                <c:pt idx="12">
                  <c:v>-5.0000000000000001E-3</c:v>
                </c:pt>
                <c:pt idx="13">
                  <c:v>-7.4000000000000003E-3</c:v>
                </c:pt>
                <c:pt idx="14">
                  <c:v>-1.18E-2</c:v>
                </c:pt>
                <c:pt idx="15">
                  <c:v>-1.2200000000000001E-2</c:v>
                </c:pt>
                <c:pt idx="16">
                  <c:v>-1.2999999999999999E-2</c:v>
                </c:pt>
                <c:pt idx="17">
                  <c:v>-1.3100000000000001E-2</c:v>
                </c:pt>
                <c:pt idx="18">
                  <c:v>-1.67E-2</c:v>
                </c:pt>
                <c:pt idx="19">
                  <c:v>-1.7299999999999999E-2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B77E-471B-9D1C-DCCDB42306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E20-40CD-A211-AD614B2A340A}"/>
              </c:ext>
            </c:extLst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1.61E-2</c:v>
                </c:pt>
                <c:pt idx="1">
                  <c:v>9.4899999999999998E-2</c:v>
                </c:pt>
                <c:pt idx="2">
                  <c:v>0.22689999999999999</c:v>
                </c:pt>
                <c:pt idx="3">
                  <c:v>0.24929999999999999</c:v>
                </c:pt>
                <c:pt idx="4">
                  <c:v>0.19</c:v>
                </c:pt>
                <c:pt idx="5">
                  <c:v>0.1137</c:v>
                </c:pt>
                <c:pt idx="6">
                  <c:v>0.10879999999999999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20-40CD-A211-AD614B2A34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Angel SW154HL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2.9600000000000001E-2</c:v>
                </c:pt>
                <c:pt idx="1">
                  <c:v>0.1323</c:v>
                </c:pt>
                <c:pt idx="2">
                  <c:v>0.26929999999999998</c:v>
                </c:pt>
                <c:pt idx="3">
                  <c:v>0.37559999999999999</c:v>
                </c:pt>
                <c:pt idx="4">
                  <c:v>9.4200000000000006E-2</c:v>
                </c:pt>
                <c:pt idx="5">
                  <c:v>9.7299999999999998E-2</c:v>
                </c:pt>
                <c:pt idx="6">
                  <c:v>1.2999999999999999E-3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20-40CD-A211-AD614B2A34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1.35E-2</c:v>
                </c:pt>
                <c:pt idx="1">
                  <c:v>3.7400000000000003E-2</c:v>
                </c:pt>
                <c:pt idx="2">
                  <c:v>4.24E-2</c:v>
                </c:pt>
                <c:pt idx="3">
                  <c:v>0.1263</c:v>
                </c:pt>
                <c:pt idx="4">
                  <c:v>-9.5799999999999996E-2</c:v>
                </c:pt>
                <c:pt idx="5">
                  <c:v>-1.6400000000000001E-2</c:v>
                </c:pt>
                <c:pt idx="6">
                  <c:v>-0.1075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664D-4CC5-80F9-EC96BAE006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C32-4F07-8307-ABE2E9AF4CDE}"/>
              </c:ext>
            </c:extLst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0.49270000000000003</c:v>
                </c:pt>
                <c:pt idx="1">
                  <c:v>0.3342</c:v>
                </c:pt>
                <c:pt idx="2">
                  <c:v>0.17299999999999999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32-4F07-8307-ABE2E9AF4C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Angel SW154HL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4.9200000000000001E-2</c:v>
                </c:pt>
                <c:pt idx="1">
                  <c:v>0.44850000000000001</c:v>
                </c:pt>
                <c:pt idx="2">
                  <c:v>0.50209999999999999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C32-4F07-8307-ABE2E9AF4C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-0.44350000000000001</c:v>
                </c:pt>
                <c:pt idx="1">
                  <c:v>0.1143</c:v>
                </c:pt>
                <c:pt idx="2">
                  <c:v>0.3291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413C-4F53-88B5-9FF1F37E41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5BA-48EE-B49D-3E529B48A332}"/>
              </c:ext>
            </c:extLst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0.41980000000000001</c:v>
                </c:pt>
                <c:pt idx="1">
                  <c:v>0.58009999999999995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BA-48EE-B49D-3E529B48A3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Angel SW154HL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0.4335</c:v>
                </c:pt>
                <c:pt idx="1">
                  <c:v>0.56640000000000001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BA-48EE-B49D-3E529B48A3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1.37E-2</c:v>
                </c:pt>
                <c:pt idx="1">
                  <c:v>-1.37E-2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7309-4F13-B137-BB4C025162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ECF-4C55-83AF-5ADBDCB89ABA}"/>
              </c:ext>
            </c:extLst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2.93E-2</c:v>
                </c:pt>
                <c:pt idx="1">
                  <c:v>6.0100000000000001E-2</c:v>
                </c:pt>
                <c:pt idx="2">
                  <c:v>6.08E-2</c:v>
                </c:pt>
                <c:pt idx="3">
                  <c:v>1.0800000000000001E-2</c:v>
                </c:pt>
                <c:pt idx="4">
                  <c:v>0.15579999999999999</c:v>
                </c:pt>
                <c:pt idx="5">
                  <c:v>5.9400000000000001E-2</c:v>
                </c:pt>
                <c:pt idx="6">
                  <c:v>6.7100000000000007E-2</c:v>
                </c:pt>
                <c:pt idx="7">
                  <c:v>0.55630000000000002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CF-4C55-83AF-5ADBDCB89A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Angel SW154HL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3.7000000000000002E-3</c:v>
                </c:pt>
                <c:pt idx="1">
                  <c:v>0.24229999999999999</c:v>
                </c:pt>
                <c:pt idx="2">
                  <c:v>2.2000000000000001E-3</c:v>
                </c:pt>
                <c:pt idx="3">
                  <c:v>3.2000000000000001E-2</c:v>
                </c:pt>
                <c:pt idx="4">
                  <c:v>5.4899999999999997E-2</c:v>
                </c:pt>
                <c:pt idx="5">
                  <c:v>0.26329999999999998</c:v>
                </c:pt>
                <c:pt idx="6">
                  <c:v>0.28000000000000003</c:v>
                </c:pt>
                <c:pt idx="7">
                  <c:v>0.12130000000000001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CF-4C55-83AF-5ADBDCB89A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-2.5600000000000001E-2</c:v>
                </c:pt>
                <c:pt idx="1">
                  <c:v>0.1822</c:v>
                </c:pt>
                <c:pt idx="2">
                  <c:v>-5.8599999999999999E-2</c:v>
                </c:pt>
                <c:pt idx="3">
                  <c:v>2.12E-2</c:v>
                </c:pt>
                <c:pt idx="4">
                  <c:v>-0.1009</c:v>
                </c:pt>
                <c:pt idx="5">
                  <c:v>0.2039</c:v>
                </c:pt>
                <c:pt idx="6">
                  <c:v>0.21290000000000001</c:v>
                </c:pt>
                <c:pt idx="7">
                  <c:v>-0.435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7204-406F-962E-CE6361B08F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57B-40A1-8DFC-72363398223A}"/>
              </c:ext>
            </c:extLst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0.37540000000000001</c:v>
                </c:pt>
                <c:pt idx="1">
                  <c:v>0.24610000000000001</c:v>
                </c:pt>
                <c:pt idx="2">
                  <c:v>0.1336</c:v>
                </c:pt>
                <c:pt idx="3">
                  <c:v>0.1114</c:v>
                </c:pt>
                <c:pt idx="4">
                  <c:v>3.4500000000000003E-2</c:v>
                </c:pt>
                <c:pt idx="5">
                  <c:v>4.19E-2</c:v>
                </c:pt>
                <c:pt idx="6">
                  <c:v>5.67E-2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7B-40A1-8DFC-7236339822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Angel SW154HL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0.53059999999999996</c:v>
                </c:pt>
                <c:pt idx="1">
                  <c:v>9.5100000000000004E-2</c:v>
                </c:pt>
                <c:pt idx="2">
                  <c:v>3.1600000000000003E-2</c:v>
                </c:pt>
                <c:pt idx="3">
                  <c:v>0.11849999999999999</c:v>
                </c:pt>
                <c:pt idx="4">
                  <c:v>0.16020000000000001</c:v>
                </c:pt>
                <c:pt idx="5">
                  <c:v>2.1700000000000001E-2</c:v>
                </c:pt>
                <c:pt idx="6">
                  <c:v>4.1799999999999997E-2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7B-40A1-8DFC-7236339822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0.1552</c:v>
                </c:pt>
                <c:pt idx="1">
                  <c:v>-0.151</c:v>
                </c:pt>
                <c:pt idx="2">
                  <c:v>-0.10199999999999999</c:v>
                </c:pt>
                <c:pt idx="3">
                  <c:v>7.1000000000000004E-3</c:v>
                </c:pt>
                <c:pt idx="4">
                  <c:v>0.12570000000000001</c:v>
                </c:pt>
                <c:pt idx="5">
                  <c:v>-2.0199999999999999E-2</c:v>
                </c:pt>
                <c:pt idx="6">
                  <c:v>-1.49E-2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4DD1-4241-A4E0-0654EFE032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Angel SW154HL</c:v>
                </c:pt>
                <c:pt idx="1">
                  <c:v>The Telegraph SW153TU</c:v>
                </c:pt>
                <c:pt idx="2">
                  <c:v>Kings Head Roehampton SW154HL</c:v>
                </c:pt>
                <c:pt idx="3">
                  <c:v>Greggs SW154DQ</c:v>
                </c:pt>
                <c:pt idx="4">
                  <c:v>McDonalds SW153DT</c:v>
                </c:pt>
                <c:pt idx="5">
                  <c:v>Ginger And Garlic SW154HJ</c:v>
                </c:pt>
                <c:pt idx="6">
                  <c:v>Green Man SW153NG</c:v>
                </c:pt>
                <c:pt idx="7">
                  <c:v>Village Cafe SW154HL</c:v>
                </c:pt>
                <c:pt idx="8">
                  <c:v>Munal Tandoori SW155QL</c:v>
                </c:pt>
                <c:pt idx="9">
                  <c:v>Morleys Roehampton SW154HJ</c:v>
                </c:pt>
                <c:pt idx="10">
                  <c:v>Dong Phuong SW154HJ</c:v>
                </c:pt>
                <c:pt idx="11">
                  <c:v>Al Forno SW155QJ</c:v>
                </c:pt>
                <c:pt idx="12">
                  <c:v>Tt Munch And Shake SW154HJ</c:v>
                </c:pt>
                <c:pt idx="13">
                  <c:v>Bijaya SW155QL</c:v>
                </c:pt>
                <c:pt idx="14">
                  <c:v>Subway SW154DQ</c:v>
                </c:pt>
                <c:pt idx="15">
                  <c:v>Heanens Wholesale Meat SW154AE</c:v>
                </c:pt>
                <c:pt idx="16">
                  <c:v>Subway548220 SW154DQ</c:v>
                </c:pt>
                <c:pt idx="17">
                  <c:v>Koko Dak SW154HJ</c:v>
                </c:pt>
                <c:pt idx="18">
                  <c:v>Rosslyn Park Fc SW155JH</c:v>
                </c:pt>
                <c:pt idx="19">
                  <c:v>Salad Bowl SW155QJ</c:v>
                </c:pt>
              </c:strCache>
            </c:strRef>
          </c:cat>
          <c:val>
            <c:numRef>
              <c:f>'Sheet1'!$F$2:$F$21</c:f>
              <c:numCache>
                <c:formatCode>General</c:formatCode>
                <c:ptCount val="20"/>
                <c:pt idx="0">
                  <c:v>0.30859999999999999</c:v>
                </c:pt>
                <c:pt idx="1">
                  <c:v>0.1426</c:v>
                </c:pt>
                <c:pt idx="2">
                  <c:v>0.13789999999999999</c:v>
                </c:pt>
                <c:pt idx="3">
                  <c:v>8.5300000000000001E-2</c:v>
                </c:pt>
                <c:pt idx="4">
                  <c:v>6.5600000000000006E-2</c:v>
                </c:pt>
                <c:pt idx="5">
                  <c:v>0.04</c:v>
                </c:pt>
                <c:pt idx="6">
                  <c:v>3.6700000000000003E-2</c:v>
                </c:pt>
                <c:pt idx="7">
                  <c:v>3.4200000000000001E-2</c:v>
                </c:pt>
                <c:pt idx="8">
                  <c:v>2.6499999999999999E-2</c:v>
                </c:pt>
                <c:pt idx="9">
                  <c:v>2.4400000000000002E-2</c:v>
                </c:pt>
                <c:pt idx="10">
                  <c:v>2.3199999999999998E-2</c:v>
                </c:pt>
                <c:pt idx="11">
                  <c:v>1.6199999999999999E-2</c:v>
                </c:pt>
                <c:pt idx="12">
                  <c:v>1.06E-2</c:v>
                </c:pt>
                <c:pt idx="13">
                  <c:v>9.9000000000000008E-3</c:v>
                </c:pt>
                <c:pt idx="14">
                  <c:v>8.0000000000000002E-3</c:v>
                </c:pt>
                <c:pt idx="15">
                  <c:v>6.6E-3</c:v>
                </c:pt>
                <c:pt idx="16">
                  <c:v>6.1000000000000004E-3</c:v>
                </c:pt>
                <c:pt idx="17">
                  <c:v>5.8999999999999999E-3</c:v>
                </c:pt>
                <c:pt idx="18">
                  <c:v>5.4999999999999997E-3</c:v>
                </c:pt>
                <c:pt idx="19">
                  <c:v>5.1999999999999998E-3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D9-4059-9BA4-9905D0C429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DA0-4894-9F0A-9C5E2D33F313}"/>
              </c:ext>
            </c:extLst>
          </c:dPt>
          <c:cat>
            <c:strRef>
              <c:f>'Sheet1'!$A$2:$A$21</c:f>
              <c:strCache>
                <c:ptCount val="20"/>
                <c:pt idx="0">
                  <c:v>The Telegraph SW153TU</c:v>
                </c:pt>
                <c:pt idx="1">
                  <c:v>Kings Head Roehampton SW154HL</c:v>
                </c:pt>
                <c:pt idx="2">
                  <c:v>Greggs SW154DQ</c:v>
                </c:pt>
                <c:pt idx="3">
                  <c:v>Heanens Wholesale Meat SW154AE</c:v>
                </c:pt>
                <c:pt idx="4">
                  <c:v>Tt Munch And Shake SW154HJ</c:v>
                </c:pt>
                <c:pt idx="5">
                  <c:v>Bijaya SW155QL</c:v>
                </c:pt>
                <c:pt idx="6">
                  <c:v>Koko Dak SW154HJ</c:v>
                </c:pt>
                <c:pt idx="7">
                  <c:v>Subway548220 SW154DQ</c:v>
                </c:pt>
                <c:pt idx="8">
                  <c:v>Salad Bowl SW155QJ</c:v>
                </c:pt>
                <c:pt idx="9">
                  <c:v>Al Forno SW155QJ</c:v>
                </c:pt>
                <c:pt idx="10">
                  <c:v>Dong Phuong SW154HJ</c:v>
                </c:pt>
                <c:pt idx="11">
                  <c:v>Green Man SW153NG</c:v>
                </c:pt>
                <c:pt idx="12">
                  <c:v>Rosslyn Park Fc SW155JH</c:v>
                </c:pt>
                <c:pt idx="13">
                  <c:v>Village Cafe SW154HL</c:v>
                </c:pt>
                <c:pt idx="14">
                  <c:v>Ginger And Garlic SW154HJ</c:v>
                </c:pt>
                <c:pt idx="15">
                  <c:v>Morleys Roehampton SW154HJ</c:v>
                </c:pt>
                <c:pt idx="16">
                  <c:v>Angel SW154HL</c:v>
                </c:pt>
                <c:pt idx="17">
                  <c:v>Subway SW154DQ</c:v>
                </c:pt>
                <c:pt idx="18">
                  <c:v>McDonalds SW153DT</c:v>
                </c:pt>
                <c:pt idx="19">
                  <c:v>Munal Tandoori SW155QL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9.4100000000000003E-2</c:v>
                </c:pt>
                <c:pt idx="1">
                  <c:v>0.1227</c:v>
                </c:pt>
                <c:pt idx="2">
                  <c:v>7.6899999999999996E-2</c:v>
                </c:pt>
                <c:pt idx="3">
                  <c:v>0</c:v>
                </c:pt>
                <c:pt idx="4">
                  <c:v>0</c:v>
                </c:pt>
                <c:pt idx="5">
                  <c:v>3.5999999999999999E-3</c:v>
                </c:pt>
                <c:pt idx="6">
                  <c:v>0</c:v>
                </c:pt>
                <c:pt idx="7">
                  <c:v>0</c:v>
                </c:pt>
                <c:pt idx="8">
                  <c:v>1.9E-3</c:v>
                </c:pt>
                <c:pt idx="9">
                  <c:v>1.12E-2</c:v>
                </c:pt>
                <c:pt idx="10">
                  <c:v>1.89E-2</c:v>
                </c:pt>
                <c:pt idx="11">
                  <c:v>3.7499999999999999E-2</c:v>
                </c:pt>
                <c:pt idx="12">
                  <c:v>7.7999999999999996E-3</c:v>
                </c:pt>
                <c:pt idx="13">
                  <c:v>4.7500000000000001E-2</c:v>
                </c:pt>
                <c:pt idx="14">
                  <c:v>5.3800000000000001E-2</c:v>
                </c:pt>
                <c:pt idx="15">
                  <c:v>3.78E-2</c:v>
                </c:pt>
                <c:pt idx="16">
                  <c:v>0.30170000000000002</c:v>
                </c:pt>
                <c:pt idx="17">
                  <c:v>2.76E-2</c:v>
                </c:pt>
                <c:pt idx="18">
                  <c:v>9.5000000000000001E-2</c:v>
                </c:pt>
                <c:pt idx="19">
                  <c:v>6.1100000000000002E-2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A0-4894-9F0A-9C5E2D33F3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The Telegraph SW153TU</c:v>
                </c:pt>
                <c:pt idx="1">
                  <c:v>Kings Head Roehampton SW154HL</c:v>
                </c:pt>
                <c:pt idx="2">
                  <c:v>Greggs SW154DQ</c:v>
                </c:pt>
                <c:pt idx="3">
                  <c:v>Heanens Wholesale Meat SW154AE</c:v>
                </c:pt>
                <c:pt idx="4">
                  <c:v>Tt Munch And Shake SW154HJ</c:v>
                </c:pt>
                <c:pt idx="5">
                  <c:v>Bijaya SW155QL</c:v>
                </c:pt>
                <c:pt idx="6">
                  <c:v>Koko Dak SW154HJ</c:v>
                </c:pt>
                <c:pt idx="7">
                  <c:v>Subway548220 SW154DQ</c:v>
                </c:pt>
                <c:pt idx="8">
                  <c:v>Salad Bowl SW155QJ</c:v>
                </c:pt>
                <c:pt idx="9">
                  <c:v>Al Forno SW155QJ</c:v>
                </c:pt>
                <c:pt idx="10">
                  <c:v>Dong Phuong SW154HJ</c:v>
                </c:pt>
                <c:pt idx="11">
                  <c:v>Green Man SW153NG</c:v>
                </c:pt>
                <c:pt idx="12">
                  <c:v>Rosslyn Park Fc SW155JH</c:v>
                </c:pt>
                <c:pt idx="13">
                  <c:v>Village Cafe SW154HL</c:v>
                </c:pt>
                <c:pt idx="14">
                  <c:v>Ginger And Garlic SW154HJ</c:v>
                </c:pt>
                <c:pt idx="15">
                  <c:v>Morleys Roehampton SW154HJ</c:v>
                </c:pt>
                <c:pt idx="16">
                  <c:v>Angel SW154HL</c:v>
                </c:pt>
                <c:pt idx="17">
                  <c:v>Subway SW154DQ</c:v>
                </c:pt>
                <c:pt idx="18">
                  <c:v>McDonalds SW153DT</c:v>
                </c:pt>
                <c:pt idx="19">
                  <c:v>Munal Tandoori SW155QL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0.1343</c:v>
                </c:pt>
                <c:pt idx="1">
                  <c:v>0.13930000000000001</c:v>
                </c:pt>
                <c:pt idx="2">
                  <c:v>9.0999999999999998E-2</c:v>
                </c:pt>
                <c:pt idx="3">
                  <c:v>1.37E-2</c:v>
                </c:pt>
                <c:pt idx="4">
                  <c:v>1.04E-2</c:v>
                </c:pt>
                <c:pt idx="5">
                  <c:v>1.37E-2</c:v>
                </c:pt>
                <c:pt idx="6">
                  <c:v>6.6E-3</c:v>
                </c:pt>
                <c:pt idx="7">
                  <c:v>6.0000000000000001E-3</c:v>
                </c:pt>
                <c:pt idx="8">
                  <c:v>6.8999999999999999E-3</c:v>
                </c:pt>
                <c:pt idx="9">
                  <c:v>1.4999999999999999E-2</c:v>
                </c:pt>
                <c:pt idx="10">
                  <c:v>2.1499999999999998E-2</c:v>
                </c:pt>
                <c:pt idx="11">
                  <c:v>3.8800000000000001E-2</c:v>
                </c:pt>
                <c:pt idx="12">
                  <c:v>5.1000000000000004E-3</c:v>
                </c:pt>
                <c:pt idx="13">
                  <c:v>3.7999999999999999E-2</c:v>
                </c:pt>
                <c:pt idx="14">
                  <c:v>4.07E-2</c:v>
                </c:pt>
                <c:pt idx="15">
                  <c:v>2.4199999999999999E-2</c:v>
                </c:pt>
                <c:pt idx="16">
                  <c:v>0.28639999999999999</c:v>
                </c:pt>
                <c:pt idx="17">
                  <c:v>7.9000000000000008E-3</c:v>
                </c:pt>
                <c:pt idx="18">
                  <c:v>7.2400000000000006E-2</c:v>
                </c:pt>
                <c:pt idx="19">
                  <c:v>2.7099999999999999E-2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A0-4894-9F0A-9C5E2D33F3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The Telegraph SW153TU</c:v>
                </c:pt>
                <c:pt idx="1">
                  <c:v>Kings Head Roehampton SW154HL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4.02E-2</c:v>
                </c:pt>
                <c:pt idx="1">
                  <c:v>1.66E-2</c:v>
                </c:pt>
                <c:pt idx="2">
                  <c:v>1.41E-2</c:v>
                </c:pt>
                <c:pt idx="3">
                  <c:v>1.37E-2</c:v>
                </c:pt>
                <c:pt idx="4">
                  <c:v>1.04E-2</c:v>
                </c:pt>
                <c:pt idx="5">
                  <c:v>1.01E-2</c:v>
                </c:pt>
                <c:pt idx="6">
                  <c:v>6.6E-3</c:v>
                </c:pt>
                <c:pt idx="7">
                  <c:v>6.0000000000000001E-3</c:v>
                </c:pt>
                <c:pt idx="8">
                  <c:v>5.0000000000000001E-3</c:v>
                </c:pt>
                <c:pt idx="9">
                  <c:v>3.8E-3</c:v>
                </c:pt>
                <c:pt idx="10">
                  <c:v>2.5999999999999999E-3</c:v>
                </c:pt>
                <c:pt idx="11">
                  <c:v>1.2999999999999999E-3</c:v>
                </c:pt>
                <c:pt idx="12">
                  <c:v>-2.7000000000000001E-3</c:v>
                </c:pt>
                <c:pt idx="13">
                  <c:v>-9.4999999999999998E-3</c:v>
                </c:pt>
                <c:pt idx="14">
                  <c:v>-1.3100000000000001E-2</c:v>
                </c:pt>
                <c:pt idx="15">
                  <c:v>-1.3599999999999999E-2</c:v>
                </c:pt>
                <c:pt idx="16">
                  <c:v>-1.5299999999999999E-2</c:v>
                </c:pt>
                <c:pt idx="17">
                  <c:v>-1.9699999999999999E-2</c:v>
                </c:pt>
                <c:pt idx="18">
                  <c:v>-2.2599999999999999E-2</c:v>
                </c:pt>
                <c:pt idx="19">
                  <c:v>-3.4000000000000002E-2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681A-4D6F-A9D4-2DD868742B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wrap="square" anchor="b"/>
          <a:lstStyle>
            <a:lvl1pPr algn="ctr"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>
            <a:normAutofit/>
          </a:bodyPr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.xml"/><Relationship Id="rId7" Type="http://schemas.openxmlformats.org/officeDocument/2006/relationships/image" Target="../media/image20.svg"/><Relationship Id="rId12" Type="http://schemas.openxmlformats.org/officeDocument/2006/relationships/chart" Target="../charts/chart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.xml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5.xml"/><Relationship Id="rId7" Type="http://schemas.openxmlformats.org/officeDocument/2006/relationships/image" Target="../media/image20.svg"/><Relationship Id="rId12" Type="http://schemas.openxmlformats.org/officeDocument/2006/relationships/chart" Target="../charts/chart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6.xml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9.xml"/><Relationship Id="rId7" Type="http://schemas.openxmlformats.org/officeDocument/2006/relationships/image" Target="../media/image20.svg"/><Relationship Id="rId12" Type="http://schemas.openxmlformats.org/officeDocument/2006/relationships/chart" Target="../charts/chart1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0.xml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3.xml"/><Relationship Id="rId7" Type="http://schemas.openxmlformats.org/officeDocument/2006/relationships/image" Target="../media/image20.svg"/><Relationship Id="rId12" Type="http://schemas.openxmlformats.org/officeDocument/2006/relationships/chart" Target="../charts/chart1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4.xml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7.xml"/><Relationship Id="rId7" Type="http://schemas.openxmlformats.org/officeDocument/2006/relationships/image" Target="../media/image20.svg"/><Relationship Id="rId12" Type="http://schemas.openxmlformats.org/officeDocument/2006/relationships/chart" Target="../charts/chart20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9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8.xml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1.xml"/><Relationship Id="rId7" Type="http://schemas.openxmlformats.org/officeDocument/2006/relationships/image" Target="../media/image20.svg"/><Relationship Id="rId12" Type="http://schemas.openxmlformats.org/officeDocument/2006/relationships/chart" Target="../charts/chart2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2.xml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5.xml"/><Relationship Id="rId7" Type="http://schemas.openxmlformats.org/officeDocument/2006/relationships/image" Target="../media/image20.svg"/><Relationship Id="rId12" Type="http://schemas.openxmlformats.org/officeDocument/2006/relationships/chart" Target="../charts/chart2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6.xml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9.xml"/><Relationship Id="rId7" Type="http://schemas.openxmlformats.org/officeDocument/2006/relationships/image" Target="../media/image20.svg"/><Relationship Id="rId12" Type="http://schemas.openxmlformats.org/officeDocument/2006/relationships/chart" Target="../charts/chart3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0.xml"/><Relationship Id="rId9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3.xml"/><Relationship Id="rId7" Type="http://schemas.openxmlformats.org/officeDocument/2006/relationships/image" Target="../media/image20.svg"/><Relationship Id="rId12" Type="http://schemas.openxmlformats.org/officeDocument/2006/relationships/chart" Target="../charts/chart3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4.xml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6.svg"/><Relationship Id="rId7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chart" Target="../charts/chart37.xml"/><Relationship Id="rId7" Type="http://schemas.openxmlformats.org/officeDocument/2006/relationships/image" Target="../media/image21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10" Type="http://schemas.openxmlformats.org/officeDocument/2006/relationships/chart" Target="../charts/chart38.xml"/><Relationship Id="rId4" Type="http://schemas.openxmlformats.org/officeDocument/2006/relationships/image" Target="../media/image2.svg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9.xml"/><Relationship Id="rId7" Type="http://schemas.openxmlformats.org/officeDocument/2006/relationships/image" Target="../media/image20.svg"/><Relationship Id="rId12" Type="http://schemas.openxmlformats.org/officeDocument/2006/relationships/chart" Target="../charts/chart4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4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40.xml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SW154DQ</a:t>
            </a:r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dirty="0">
                <a:latin typeface="Montserrat"/>
              </a:rPr>
              <a:t>Greggs</a:t>
            </a:r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27.85%</a:t>
            </a: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Cash Conscious Communities</a:t>
            </a:r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Male</a:t>
            </a:r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£8.22</a:t>
            </a: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London</a:t>
            </a: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56.64%</a:t>
            </a: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Barnes(1.86 miles)</a:t>
            </a: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Urban major conurbation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London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London</a:t>
            </a: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SW154HL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Punch Unity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11557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Angel SW154HL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SW153TU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The Telegraph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Kings Head Roehampton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SW154HL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Low Income</a:t>
            </a:r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50.22%</a:t>
            </a: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37.57%</a:t>
            </a: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45 to 54</a:t>
            </a:r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25.54%</a:t>
            </a: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Sat</a:t>
            </a:r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Brunning &amp; Price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Youngs Managed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Greggs</a:t>
            </a:r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19852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Angel SW154HL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30630 Competitor Customers</a:t>
            </a: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74 Competitors</a:t>
            </a: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224 Site Customers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Angel SW154HL and 371 Chains in 1 Miles from 16/04/2025 - 08/04/2026 split by Day of Week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Angel SW154HL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Angel SW154HL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30630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224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Angel SW154HL and 371 Chains in 1 Miles from 16/04/2025 - 08/04/2026 and the number of visits made Per Annum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Angel SW154HL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Angel SW154HL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30630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224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Angel SW154HL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224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Angel SW154HL and 371 Chains in 1 Miles from 16/04/2025 - 08/04/2026 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Angel SW154HL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224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Angel SW154HL and 371 Chains in 1 Miles from 16/04/2025 - 08/04/2026 split by Age Range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Angel SW154HL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Angel SW154HL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12381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85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Angel SW154HL and 371 Chains in 1 Miles from 16/04/2025 - 08/04/2026 split by Affluence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Angel SW154HL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Angel SW154HL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11625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76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Angel SW154HL and 371 Chains in 1 Miles from 16/04/2025 - 08/04/2026 split by Gender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Angel SW154HL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Angel SW154HL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11923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Angel SW154HL and 371 Chains in 1 Miles from 16/04/2025 - 08/04/2026 split by Segment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Angel SW154HL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Angel SW154HL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30630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224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Angel SW154HL and 371 Chains in 1 Miles from 16/04/2025 - 08/04/2026 split by Distance travelled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Angel SW154HL compare versus its competitors based on travel distances?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Angel SW154HL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11918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Angel SW154HL for 16/04/2025 - 08/04/2026 live</a:t>
            </a: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Angel SW154HL come from?</a:t>
            </a: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Angel SW154HL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 Site Customers</a:t>
            </a: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Angel SW154HL, who are the top 20 competitors from 371 Chains in 1 Miles for 16/04/2025 - 08/04/2026 split by Venue</a:t>
            </a: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Angel SW154HL also visit?</a:t>
            </a: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Angel SW154HL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224 Site Customers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Angel SW154HL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Angel SW154HL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224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Angel SW154HL compare to the national average (1 = low, 10 = high)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Angel SW154HL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Data Type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Name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250m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500m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1 mile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 mile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3 miles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 mile Spend vs National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Total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Annual Sales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£2.20M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£2.39M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£14.45M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£594.28M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Mon - Thu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52.9%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51.9%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Fri - Sat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37.4%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Sun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 to 24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 to 34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 to 44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 to 54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 to 64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65 to 74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75+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Business Elite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Prosperous Professionals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Flourishing Society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Content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Collar Neighbourhoods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Enterprising Mainstream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Paying The Mortgage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Cash Conscious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On A Budget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Value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51.3%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C1C2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33.0%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32.9%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8489</TotalTime>
  <Pages>0</Pages>
  <Words>1171</Words>
  <Characters>0</Characters>
  <Application>Microsoft Office PowerPoint</Application>
  <PresentationFormat>Widescreen</PresentationFormat>
  <Lines>0</Lines>
  <Paragraphs>447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Hospitality Data Insights Ltd</dc:creator>
  <cp:lastModifiedBy>Danielle Boothroyd</cp:lastModifiedBy>
  <cp:revision>134</cp:revision>
  <dcterms:created xsi:type="dcterms:W3CDTF">2023-02-27T15:44:52Z</dcterms:created>
  <dcterms:modified xsi:type="dcterms:W3CDTF">2026-09-07T10:27:24Z</dcterms:modified>
</cp:coreProperties>
</file>