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D67-4D72-B9CD-01B564007A0D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2.1499999999999998E-2</c:v>
                </c:pt>
                <c:pt idx="1">
                  <c:v>5.7299999999999997E-2</c:v>
                </c:pt>
                <c:pt idx="2">
                  <c:v>6.3E-2</c:v>
                </c:pt>
                <c:pt idx="3">
                  <c:v>8.6199999999999999E-2</c:v>
                </c:pt>
                <c:pt idx="4">
                  <c:v>0.18190000000000001</c:v>
                </c:pt>
                <c:pt idx="5">
                  <c:v>0.4703</c:v>
                </c:pt>
                <c:pt idx="6">
                  <c:v>0.1195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67-4D72-B9CD-01B564007A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6.8099999999999994E-2</c:v>
                </c:pt>
                <c:pt idx="1">
                  <c:v>8.5699999999999998E-2</c:v>
                </c:pt>
                <c:pt idx="2">
                  <c:v>0.1066</c:v>
                </c:pt>
                <c:pt idx="3">
                  <c:v>0.12189999999999999</c:v>
                </c:pt>
                <c:pt idx="4">
                  <c:v>0.1925</c:v>
                </c:pt>
                <c:pt idx="5">
                  <c:v>0.18459999999999999</c:v>
                </c:pt>
                <c:pt idx="6">
                  <c:v>0.2404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67-4D72-B9CD-01B564007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4.6600000000000003E-2</c:v>
                </c:pt>
                <c:pt idx="1">
                  <c:v>2.8400000000000002E-2</c:v>
                </c:pt>
                <c:pt idx="2">
                  <c:v>4.36E-2</c:v>
                </c:pt>
                <c:pt idx="3">
                  <c:v>3.5700000000000003E-2</c:v>
                </c:pt>
                <c:pt idx="4">
                  <c:v>1.06E-2</c:v>
                </c:pt>
                <c:pt idx="5">
                  <c:v>-0.28570000000000001</c:v>
                </c:pt>
                <c:pt idx="6">
                  <c:v>0.12089999999999999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11C-446C-99F9-4145BC62D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430-4728-BC39-0B24D5A88E40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0.47449999999999998</c:v>
                </c:pt>
                <c:pt idx="1">
                  <c:v>0.28399999999999997</c:v>
                </c:pt>
                <c:pt idx="2">
                  <c:v>8.8599999999999998E-2</c:v>
                </c:pt>
                <c:pt idx="3">
                  <c:v>7.8799999999999995E-2</c:v>
                </c:pt>
                <c:pt idx="4">
                  <c:v>7.3800000000000004E-2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30-4728-BC39-0B24D5A88E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0.57899999999999996</c:v>
                </c:pt>
                <c:pt idx="1">
                  <c:v>0.25290000000000001</c:v>
                </c:pt>
                <c:pt idx="2">
                  <c:v>5.8200000000000002E-2</c:v>
                </c:pt>
                <c:pt idx="3">
                  <c:v>4.1500000000000002E-2</c:v>
                </c:pt>
                <c:pt idx="4">
                  <c:v>6.8199999999999997E-2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30-4728-BC39-0B24D5A88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0.1045</c:v>
                </c:pt>
                <c:pt idx="1">
                  <c:v>-3.1099999999999999E-2</c:v>
                </c:pt>
                <c:pt idx="2">
                  <c:v>-3.04E-2</c:v>
                </c:pt>
                <c:pt idx="3">
                  <c:v>-3.73E-2</c:v>
                </c:pt>
                <c:pt idx="4">
                  <c:v>-5.5999999999999999E-3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05F-4C5B-BAEB-AF5691B78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AA0-4D4A-B4B4-AA34A41D334C}"/>
              </c:ext>
            </c:extLst>
          </c:dPt>
          <c:cat>
            <c:strRef>
              <c:f>'Sheet1'!$A$2:$A$4</c:f>
              <c:strCache>
                <c:ptCount val="3"/>
                <c:pt idx="0">
                  <c:v>Greens Norton Royal British Legion Club NN128BU</c:v>
                </c:pt>
                <c:pt idx="1">
                  <c:v>Butchers Arms NN128BA</c:v>
                </c:pt>
                <c:pt idx="2">
                  <c:v>Towcestrians Sports Club NN128AW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22.721399999999999</c:v>
                </c:pt>
                <c:pt idx="1">
                  <c:v>15.9421</c:v>
                </c:pt>
                <c:pt idx="2">
                  <c:v>11.9115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A0-4D4A-B4B4-AA34A41D3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Greens Norton Royal British Legion Club NN128BU</c:v>
                </c:pt>
                <c:pt idx="1">
                  <c:v>Butchers Arms NN128BA</c:v>
                </c:pt>
                <c:pt idx="2">
                  <c:v>Towcestrians Sports Club NN128AW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25.430299999999999</c:v>
                </c:pt>
                <c:pt idx="1">
                  <c:v>15.170500000000001</c:v>
                </c:pt>
                <c:pt idx="2">
                  <c:v>10.0725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A0-4D4A-B4B4-AA34A41D3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Greens Norton Royal British Legion Club NN128BU</c:v>
                </c:pt>
                <c:pt idx="1">
                  <c:v>Butchers Arms NN128BA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2.7088999999999999</c:v>
                </c:pt>
                <c:pt idx="1">
                  <c:v>-0.77159999999999995</c:v>
                </c:pt>
                <c:pt idx="2">
                  <c:v>-1.839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F3C-4D96-B17A-4082CD3E2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1A6-4217-9FD1-5D978E9C51F8}"/>
              </c:ext>
            </c:extLst>
          </c:dPt>
          <c:cat>
            <c:strRef>
              <c:f>'Sheet1'!$A$2:$A$4</c:f>
              <c:strCache>
                <c:ptCount val="3"/>
                <c:pt idx="0">
                  <c:v>Butchers Arms NN128BA</c:v>
                </c:pt>
                <c:pt idx="1">
                  <c:v>Towcestrians Sports Club NN128AW</c:v>
                </c:pt>
                <c:pt idx="2">
                  <c:v>Greens Norton Royal British Legion Club NN128BU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0.63600000000000001</c:v>
                </c:pt>
                <c:pt idx="1">
                  <c:v>0.29830000000000001</c:v>
                </c:pt>
                <c:pt idx="2">
                  <c:v>6.5500000000000003E-2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A6-4217-9FD1-5D978E9C51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Butchers Arms NN128BA</c:v>
                </c:pt>
                <c:pt idx="1">
                  <c:v>Towcestrians Sports Club NN128AW</c:v>
                </c:pt>
                <c:pt idx="2">
                  <c:v>Greens Norton Royal British Legion Club NN128BU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0.67320000000000002</c:v>
                </c:pt>
                <c:pt idx="1">
                  <c:v>0.28689999999999999</c:v>
                </c:pt>
                <c:pt idx="2">
                  <c:v>3.9699999999999999E-2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A6-4217-9FD1-5D978E9C5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Butchers Arms NN128BA</c:v>
                </c:pt>
                <c:pt idx="1">
                  <c:v>Towcestrians Sports Club NN128AW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3.7199999999999997E-2</c:v>
                </c:pt>
                <c:pt idx="1">
                  <c:v>-1.14E-2</c:v>
                </c:pt>
                <c:pt idx="2">
                  <c:v>-2.58E-2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97B-44EB-A1D3-20EAC5790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D13-4DEE-9644-58559FC7A627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2.6800000000000001E-2</c:v>
                </c:pt>
                <c:pt idx="1">
                  <c:v>0.1208</c:v>
                </c:pt>
                <c:pt idx="2">
                  <c:v>0.28720000000000001</c:v>
                </c:pt>
                <c:pt idx="3">
                  <c:v>0.18770000000000001</c:v>
                </c:pt>
                <c:pt idx="4">
                  <c:v>9.2399999999999996E-2</c:v>
                </c:pt>
                <c:pt idx="5">
                  <c:v>0.1492</c:v>
                </c:pt>
                <c:pt idx="6">
                  <c:v>0.13550000000000001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13-4DEE-9644-58559FC7A6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2.5000000000000001E-3</c:v>
                </c:pt>
                <c:pt idx="1">
                  <c:v>4.9299999999999997E-2</c:v>
                </c:pt>
                <c:pt idx="2">
                  <c:v>0.18240000000000001</c:v>
                </c:pt>
                <c:pt idx="3">
                  <c:v>0.31530000000000002</c:v>
                </c:pt>
                <c:pt idx="4">
                  <c:v>0.15190000000000001</c:v>
                </c:pt>
                <c:pt idx="5">
                  <c:v>0.2387</c:v>
                </c:pt>
                <c:pt idx="6">
                  <c:v>5.9499999999999997E-2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13-4DEE-9644-58559FC7A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-2.4299999999999999E-2</c:v>
                </c:pt>
                <c:pt idx="1">
                  <c:v>-7.1499999999999994E-2</c:v>
                </c:pt>
                <c:pt idx="2">
                  <c:v>-0.1048</c:v>
                </c:pt>
                <c:pt idx="3">
                  <c:v>0.12759999999999999</c:v>
                </c:pt>
                <c:pt idx="4">
                  <c:v>5.9499999999999997E-2</c:v>
                </c:pt>
                <c:pt idx="5">
                  <c:v>8.9499999999999996E-2</c:v>
                </c:pt>
                <c:pt idx="6">
                  <c:v>-7.5999999999999998E-2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46C-484F-A9D3-BECC4F5C1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5F6-47BF-9D11-28F12D72CD39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0.376</c:v>
                </c:pt>
                <c:pt idx="1">
                  <c:v>0.45850000000000002</c:v>
                </c:pt>
                <c:pt idx="2">
                  <c:v>0.1653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F6-47BF-9D11-28F12D72CD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0.44359999999999999</c:v>
                </c:pt>
                <c:pt idx="1">
                  <c:v>0.502</c:v>
                </c:pt>
                <c:pt idx="2">
                  <c:v>5.4300000000000001E-2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F6-47BF-9D11-28F12D72C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6.7599999999999993E-2</c:v>
                </c:pt>
                <c:pt idx="1">
                  <c:v>4.3499999999999997E-2</c:v>
                </c:pt>
                <c:pt idx="2">
                  <c:v>-0.111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5CD-43D3-A512-4FE0F7AB2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1A1-44FA-AB7A-0C6C5FE4070F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0.35909999999999997</c:v>
                </c:pt>
                <c:pt idx="1">
                  <c:v>0.64080000000000004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A1-44FA-AB7A-0C6C5FE407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0.40699999999999997</c:v>
                </c:pt>
                <c:pt idx="1">
                  <c:v>0.59289999999999998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A1-44FA-AB7A-0C6C5FE40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4.7899999999999998E-2</c:v>
                </c:pt>
                <c:pt idx="1">
                  <c:v>-4.7899999999999998E-2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5D4-48BA-A5E1-8B9C0F062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11F-4863-A178-E9B49CFD0100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0.3276</c:v>
                </c:pt>
                <c:pt idx="1">
                  <c:v>1.9699999999999999E-2</c:v>
                </c:pt>
                <c:pt idx="2">
                  <c:v>0.16520000000000001</c:v>
                </c:pt>
                <c:pt idx="4">
                  <c:v>8.5699999999999998E-2</c:v>
                </c:pt>
                <c:pt idx="5">
                  <c:v>2.8199999999999999E-2</c:v>
                </c:pt>
                <c:pt idx="6">
                  <c:v>0.1333</c:v>
                </c:pt>
                <c:pt idx="7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1F-4863-A178-E9B49CFD0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2.3199999999999998E-2</c:v>
                </c:pt>
                <c:pt idx="1">
                  <c:v>7.1999999999999998E-3</c:v>
                </c:pt>
                <c:pt idx="2">
                  <c:v>0.70189999999999997</c:v>
                </c:pt>
                <c:pt idx="3">
                  <c:v>1.41E-2</c:v>
                </c:pt>
                <c:pt idx="4">
                  <c:v>5.3499999999999999E-2</c:v>
                </c:pt>
                <c:pt idx="5">
                  <c:v>1.2E-2</c:v>
                </c:pt>
                <c:pt idx="6">
                  <c:v>2.6599999999999999E-2</c:v>
                </c:pt>
                <c:pt idx="7">
                  <c:v>0.16109999999999999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1F-4863-A178-E9B49CFD0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-0.3044</c:v>
                </c:pt>
                <c:pt idx="1">
                  <c:v>-1.2500000000000001E-2</c:v>
                </c:pt>
                <c:pt idx="2">
                  <c:v>0.53669999999999995</c:v>
                </c:pt>
                <c:pt idx="4">
                  <c:v>-3.2199999999999999E-2</c:v>
                </c:pt>
                <c:pt idx="5">
                  <c:v>-1.6199999999999999E-2</c:v>
                </c:pt>
                <c:pt idx="6">
                  <c:v>-0.1067</c:v>
                </c:pt>
                <c:pt idx="7">
                  <c:v>-7.8899999999999998E-2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617-4088-A1AA-71CDA6A72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A1B-4155-A080-620AEB14EE53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0.37680000000000002</c:v>
                </c:pt>
                <c:pt idx="1">
                  <c:v>8.3400000000000002E-2</c:v>
                </c:pt>
                <c:pt idx="2">
                  <c:v>7.1199999999999999E-2</c:v>
                </c:pt>
                <c:pt idx="3">
                  <c:v>0.19189999999999999</c:v>
                </c:pt>
                <c:pt idx="4">
                  <c:v>0.1067</c:v>
                </c:pt>
                <c:pt idx="5">
                  <c:v>5.4600000000000003E-2</c:v>
                </c:pt>
                <c:pt idx="6">
                  <c:v>0.1149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1B-4155-A080-620AEB14EE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Butchers Arms NN128BA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0.4743</c:v>
                </c:pt>
                <c:pt idx="1">
                  <c:v>0.15379999999999999</c:v>
                </c:pt>
                <c:pt idx="2">
                  <c:v>0.1129</c:v>
                </c:pt>
                <c:pt idx="3">
                  <c:v>8.6300000000000002E-2</c:v>
                </c:pt>
                <c:pt idx="4">
                  <c:v>5.1400000000000001E-2</c:v>
                </c:pt>
                <c:pt idx="5">
                  <c:v>2.8299999999999999E-2</c:v>
                </c:pt>
                <c:pt idx="6">
                  <c:v>9.2700000000000005E-2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1B-4155-A080-620AEB14E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9.7500000000000003E-2</c:v>
                </c:pt>
                <c:pt idx="1">
                  <c:v>7.0400000000000004E-2</c:v>
                </c:pt>
                <c:pt idx="2">
                  <c:v>4.1700000000000001E-2</c:v>
                </c:pt>
                <c:pt idx="3">
                  <c:v>-0.1056</c:v>
                </c:pt>
                <c:pt idx="4">
                  <c:v>-5.5300000000000002E-2</c:v>
                </c:pt>
                <c:pt idx="5">
                  <c:v>-2.63E-2</c:v>
                </c:pt>
                <c:pt idx="6">
                  <c:v>-2.2200000000000001E-2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4B8-480A-BF02-D664BD5A1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Butchers Arms NN128BA</c:v>
                </c:pt>
                <c:pt idx="1">
                  <c:v>Towcestrians Sports Club NN128AW</c:v>
                </c:pt>
                <c:pt idx="2">
                  <c:v>Greens Norton Royal British Legion Club NN128BU</c:v>
                </c:pt>
              </c:strCache>
            </c:strRef>
          </c:cat>
          <c:val>
            <c:numRef>
              <c:f>'Sheet1'!$F$2:$F$4</c:f>
              <c:numCache>
                <c:formatCode>General</c:formatCode>
                <c:ptCount val="3"/>
                <c:pt idx="0">
                  <c:v>0.84409999999999996</c:v>
                </c:pt>
                <c:pt idx="1">
                  <c:v>0.12690000000000001</c:v>
                </c:pt>
                <c:pt idx="2">
                  <c:v>2.8799999999999999E-2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8-420C-8B0F-D1A912478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2ED-406C-8D88-C00189447BBD}"/>
              </c:ext>
            </c:extLst>
          </c:dPt>
          <c:cat>
            <c:strRef>
              <c:f>'Sheet1'!$A$2:$A$4</c:f>
              <c:strCache>
                <c:ptCount val="3"/>
                <c:pt idx="0">
                  <c:v>Butchers Arms NN128BA</c:v>
                </c:pt>
                <c:pt idx="1">
                  <c:v>Towcestrians Sports Club NN128AW</c:v>
                </c:pt>
                <c:pt idx="2">
                  <c:v>Greens Norton Royal British Legion Club NN128BU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0.80379999999999996</c:v>
                </c:pt>
                <c:pt idx="1">
                  <c:v>0.14549999999999999</c:v>
                </c:pt>
                <c:pt idx="2">
                  <c:v>5.0500000000000003E-2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ED-406C-8D88-C00189447B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Butchers Arms NN128BA</c:v>
                </c:pt>
                <c:pt idx="1">
                  <c:v>Towcestrians Sports Club NN128AW</c:v>
                </c:pt>
                <c:pt idx="2">
                  <c:v>Greens Norton Royal British Legion Club NN128BU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0.81979999999999997</c:v>
                </c:pt>
                <c:pt idx="1">
                  <c:v>0.1517</c:v>
                </c:pt>
                <c:pt idx="2">
                  <c:v>2.8400000000000002E-2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ED-406C-8D88-C00189447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Butchers Arms NN128BA</c:v>
                </c:pt>
                <c:pt idx="1">
                  <c:v>Towcestrians Sports Club NN128AW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1.6E-2</c:v>
                </c:pt>
                <c:pt idx="1">
                  <c:v>6.1999999999999998E-3</c:v>
                </c:pt>
                <c:pt idx="2">
                  <c:v>-2.2100000000000002E-2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CAE-408F-81B9-ECEB57B50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Butchers Arms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2.3199999999999998E-2</c:v>
                </c:pt>
                <c:pt idx="1">
                  <c:v>7.1999999999999998E-3</c:v>
                </c:pt>
                <c:pt idx="2">
                  <c:v>0.70189999999999997</c:v>
                </c:pt>
                <c:pt idx="3">
                  <c:v>1.41E-2</c:v>
                </c:pt>
                <c:pt idx="4">
                  <c:v>5.3499999999999999E-2</c:v>
                </c:pt>
                <c:pt idx="5">
                  <c:v>1.2E-2</c:v>
                </c:pt>
                <c:pt idx="6">
                  <c:v>2.6599999999999999E-2</c:v>
                </c:pt>
                <c:pt idx="7">
                  <c:v>0.16109999999999999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5-4BEE-885C-09F98115C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0.3276</c:v>
                </c:pt>
                <c:pt idx="1">
                  <c:v>1.9699999999999999E-2</c:v>
                </c:pt>
                <c:pt idx="2">
                  <c:v>0.16520000000000001</c:v>
                </c:pt>
                <c:pt idx="3">
                  <c:v>0</c:v>
                </c:pt>
                <c:pt idx="4">
                  <c:v>8.5699999999999998E-2</c:v>
                </c:pt>
                <c:pt idx="5">
                  <c:v>2.8199999999999999E-2</c:v>
                </c:pt>
                <c:pt idx="6">
                  <c:v>0.1333</c:v>
                </c:pt>
                <c:pt idx="7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95-4BEE-885C-09F98115C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8.8400000000000006E-2</c:v>
                </c:pt>
                <c:pt idx="1">
                  <c:v>6.0699999999999997E-2</c:v>
                </c:pt>
                <c:pt idx="2">
                  <c:v>0.28689999999999999</c:v>
                </c:pt>
                <c:pt idx="3">
                  <c:v>0.10970000000000001</c:v>
                </c:pt>
                <c:pt idx="4">
                  <c:v>0.11459999999999999</c:v>
                </c:pt>
                <c:pt idx="5">
                  <c:v>0.11</c:v>
                </c:pt>
                <c:pt idx="6">
                  <c:v>7.0800000000000002E-2</c:v>
                </c:pt>
                <c:pt idx="7">
                  <c:v>0.1585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95-4BEE-885C-09F98115C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3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36.97%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Content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£15.17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Anglia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59.30%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Northampton(13.29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Rural town and fringe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East Midlands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Northampton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NN128BA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8669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Butchers Arms NN128BA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NN128AW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Towcestrians Sports Club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Greens Norton Royal British Legion Club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NN128BU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50.20%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31.54%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45 to 54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24.04%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Sun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Clubs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Clubs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endParaRPr/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6964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609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Butchers Arms NN128BA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Butchers Arms NN128BA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Butchers Arms NN128BA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Butchers Arms NN128BA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Butchers Arms NN128BA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Butchers Arms NN128BA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Butchers Arms NN128BA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298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Butchers Arms NN128BA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Butchers Arms NN128BA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246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Butchers Arms NN128BA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Butchers Arms NN128BA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287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Butchers Arms NN128BA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Butchers Arms NN128BA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Butchers Arms NN128BA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Butchers Arms NN128BA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287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Butchers Arms NN128BA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Butchers Arms NN128BA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287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Butchers Arms NN128BA,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Butchers Arms NN128BA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Butchers Arms NN128BA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601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Butchers Arms NN128BA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£409K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£409K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£630K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£16.32M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Butchers Arms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2.32%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0.72%</a:t>
                      </a:r>
                    </a:p>
                  </a:txBody>
                  <a:tcPr horzOverflow="overflow">
                    <a:solidFill>
                      <a:srgbClr val="5A8AC6">
                        <a:alpha val="78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70.19%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5.35%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2.66%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16.11%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32.76%</a:t>
                      </a:r>
                    </a:p>
                  </a:txBody>
                  <a:tcPr horzOverflow="overflow">
                    <a:solidFill>
                      <a:srgbClr val="F8696B">
                        <a:alpha val="3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1.97%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16.52%</a:t>
                      </a:r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8.57%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2.82%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13.33%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95687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8.84%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6.07%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28.69%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11.46%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15.85%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Butchers Arms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-30.44%</a:t>
                      </a:r>
                    </a:p>
                  </a:txBody>
                  <a:tcPr horzOverflow="overflow">
                    <a:solidFill>
                      <a:srgbClr val="C04242">
                        <a:alpha val="3058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-1.25%</a:t>
                      </a:r>
                    </a:p>
                  </a:txBody>
                  <a:tcPr horzOverflow="overflow">
                    <a:solidFill>
                      <a:srgbClr val="C04242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53.67%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C04242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-3.22%</a:t>
                      </a:r>
                    </a:p>
                  </a:txBody>
                  <a:tcPr horzOverflow="overflow">
                    <a:solidFill>
                      <a:srgbClr val="C04242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-1.62%</a:t>
                      </a:r>
                    </a:p>
                  </a:txBody>
                  <a:tcPr horzOverflow="overflow">
                    <a:solidFill>
                      <a:srgbClr val="C04242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-10.67%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-7.89%</a:t>
                      </a:r>
                    </a:p>
                  </a:txBody>
                  <a:tcPr horzOverflow="overflow">
                    <a:solidFill>
                      <a:srgbClr val="C04242">
                        <a:alpha val="9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Butchers Arms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-6.52%</a:t>
                      </a:r>
                    </a:p>
                  </a:txBody>
                  <a:tcPr horzOverflow="overflow">
                    <a:solidFill>
                      <a:srgbClr val="C04242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-5.35%</a:t>
                      </a:r>
                    </a:p>
                  </a:txBody>
                  <a:tcPr horzOverflow="overflow">
                    <a:solidFill>
                      <a:srgbClr val="C04242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41.50%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-9.56%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-6.11%</a:t>
                      </a:r>
                    </a:p>
                  </a:txBody>
                  <a:tcPr horzOverflow="overflow">
                    <a:solidFill>
                      <a:srgbClr val="C04242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-9.80%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-4.42%</a:t>
                      </a:r>
                    </a:p>
                  </a:txBody>
                  <a:tcPr horzOverflow="overflow">
                    <a:solidFill>
                      <a:srgbClr val="C04242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0.26%</a:t>
                      </a:r>
                    </a:p>
                  </a:txBody>
                  <a:tcPr horzOverflow="overflow">
                    <a:solidFill>
                      <a:srgbClr val="C042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23.92%</a:t>
                      </a:r>
                    </a:p>
                  </a:txBody>
                  <a:tcPr horzOverflow="overflow">
                    <a:solidFill>
                      <a:srgbClr val="4FC042">
                        <a:alpha val="7764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-4.10%</a:t>
                      </a:r>
                    </a:p>
                  </a:txBody>
                  <a:tcPr horzOverflow="overflow">
                    <a:solidFill>
                      <a:srgbClr val="C042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-12.17%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4FC0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-2.89%</a:t>
                      </a:r>
                    </a:p>
                  </a:txBody>
                  <a:tcPr horzOverflow="overflow">
                    <a:solidFill>
                      <a:srgbClr val="C04242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-8.18%</a:t>
                      </a:r>
                    </a:p>
                  </a:txBody>
                  <a:tcPr horzOverflow="overflow">
                    <a:solidFill>
                      <a:srgbClr val="C042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6.25%</a:t>
                      </a:r>
                    </a:p>
                  </a:txBody>
                  <a:tcPr horzOverflow="overflow">
                    <a:solidFill>
                      <a:srgbClr val="4FC042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8.15%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8669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Butchers Arms NN128BA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Butchers Arms NN128BA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2.32%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70.19%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1.41%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5.35%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2.66%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16.11%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Towcestrians Sports Club NN128AW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1.67%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16.74%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8.68%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2.79%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13.51%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23.37%</a:t>
                      </a:r>
                    </a:p>
                  </a:txBody>
                  <a:tcPr horzOverflow="overflow">
                    <a:solidFill>
                      <a:srgbClr val="F8696B">
                        <a:alpha val="6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Greens Norton Royal British Legion Club NN128BU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83.33%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16.66%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1501</Words>
  <Characters>0</Characters>
  <Application>Microsoft Office PowerPoint</Application>
  <PresentationFormat>Widescreen</PresentationFormat>
  <Lines>0</Lines>
  <Paragraphs>558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2026-09-08T12:25:22Z</dcterms:modified>
</cp:coreProperties>
</file>