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E7D-4B05-8622-41D70B372DB3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0.11219999999999999</c:v>
                </c:pt>
                <c:pt idx="1">
                  <c:v>0.10349999999999999</c:v>
                </c:pt>
                <c:pt idx="2">
                  <c:v>0.10979999999999999</c:v>
                </c:pt>
                <c:pt idx="3">
                  <c:v>0.11119999999999999</c:v>
                </c:pt>
                <c:pt idx="4">
                  <c:v>0.17480000000000001</c:v>
                </c:pt>
                <c:pt idx="5">
                  <c:v>0.2424</c:v>
                </c:pt>
                <c:pt idx="6">
                  <c:v>0.14580000000000001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7D-4B05-8622-41D70B372D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3.5400000000000001E-2</c:v>
                </c:pt>
                <c:pt idx="1">
                  <c:v>2.01E-2</c:v>
                </c:pt>
                <c:pt idx="2">
                  <c:v>4.7300000000000002E-2</c:v>
                </c:pt>
                <c:pt idx="3">
                  <c:v>6.2300000000000001E-2</c:v>
                </c:pt>
                <c:pt idx="4">
                  <c:v>0.32490000000000002</c:v>
                </c:pt>
                <c:pt idx="5">
                  <c:v>0.40079999999999999</c:v>
                </c:pt>
                <c:pt idx="6">
                  <c:v>0.10879999999999999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7D-4B05-8622-41D70B372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-7.6799999999999993E-2</c:v>
                </c:pt>
                <c:pt idx="1">
                  <c:v>-8.3400000000000002E-2</c:v>
                </c:pt>
                <c:pt idx="2">
                  <c:v>-6.25E-2</c:v>
                </c:pt>
                <c:pt idx="3">
                  <c:v>-4.8899999999999999E-2</c:v>
                </c:pt>
                <c:pt idx="4">
                  <c:v>0.15010000000000001</c:v>
                </c:pt>
                <c:pt idx="5">
                  <c:v>0.15840000000000001</c:v>
                </c:pt>
                <c:pt idx="6">
                  <c:v>-3.6999999999999998E-2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DB2-436B-A111-3985448AB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43B-4FBD-8E13-AB5539648301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0.72989999999999999</c:v>
                </c:pt>
                <c:pt idx="1">
                  <c:v>0.1938</c:v>
                </c:pt>
                <c:pt idx="2">
                  <c:v>3.8800000000000001E-2</c:v>
                </c:pt>
                <c:pt idx="3">
                  <c:v>2.12E-2</c:v>
                </c:pt>
                <c:pt idx="4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3B-4FBD-8E13-AB55396483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0.59160000000000001</c:v>
                </c:pt>
                <c:pt idx="1">
                  <c:v>0.26400000000000001</c:v>
                </c:pt>
                <c:pt idx="2">
                  <c:v>7.5700000000000003E-2</c:v>
                </c:pt>
                <c:pt idx="3">
                  <c:v>3.9100000000000003E-2</c:v>
                </c:pt>
                <c:pt idx="4">
                  <c:v>2.93E-2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3B-4FBD-8E13-AB5539648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-0.13830000000000001</c:v>
                </c:pt>
                <c:pt idx="1">
                  <c:v>7.0199999999999999E-2</c:v>
                </c:pt>
                <c:pt idx="2">
                  <c:v>3.6900000000000002E-2</c:v>
                </c:pt>
                <c:pt idx="3">
                  <c:v>1.7899999999999999E-2</c:v>
                </c:pt>
                <c:pt idx="4">
                  <c:v>1.3299999999999999E-2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46E-457E-9ED2-4DC546B82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A0A-4C5D-84E3-7DB45759242E}"/>
              </c:ext>
            </c:extLst>
          </c:dPt>
          <c:cat>
            <c:strRef>
              <c:f>'Sheet1'!$A$2:$A$16</c:f>
              <c:strCache>
                <c:ptCount val="15"/>
                <c:pt idx="0">
                  <c:v>Jamdani Restaurant NE164JB</c:v>
                </c:pt>
                <c:pt idx="1">
                  <c:v>1771 Club House NE163AA</c:v>
                </c:pt>
                <c:pt idx="2">
                  <c:v>Oli And Joes Whickham NE164DT</c:v>
                </c:pt>
                <c:pt idx="3">
                  <c:v>Fellsider NE165BY</c:v>
                </c:pt>
                <c:pt idx="4">
                  <c:v>Whickham Fish Kitchen NE164AB</c:v>
                </c:pt>
                <c:pt idx="5">
                  <c:v>Wagamama Gateshead Metro Centre NE119XZ</c:v>
                </c:pt>
                <c:pt idx="6">
                  <c:v>Starbucks NE119ZG</c:v>
                </c:pt>
                <c:pt idx="7">
                  <c:v>Bay Horse (Whickham) NE164EF</c:v>
                </c:pt>
                <c:pt idx="8">
                  <c:v>Bridle Path Whickham NE164JJ</c:v>
                </c:pt>
                <c:pt idx="9">
                  <c:v>Greggs NE119YA</c:v>
                </c:pt>
                <c:pt idx="10">
                  <c:v>McDonalds Gateshead Cameron Park NE119XU</c:v>
                </c:pt>
                <c:pt idx="11">
                  <c:v>The Harry Clasper NE164HF</c:v>
                </c:pt>
                <c:pt idx="12">
                  <c:v>Crown NE164DT</c:v>
                </c:pt>
                <c:pt idx="13">
                  <c:v>Wetherspoons NE119YP</c:v>
                </c:pt>
                <c:pt idx="14">
                  <c:v>One Eyed Stag NE164JB</c:v>
                </c:pt>
              </c:strCache>
            </c:strRef>
          </c:cat>
          <c:val>
            <c:numRef>
              <c:f>'Sheet1'!$B$2:$B$16</c:f>
              <c:numCache>
                <c:formatCode>General</c:formatCode>
                <c:ptCount val="15"/>
                <c:pt idx="0">
                  <c:v>40.926699999999997</c:v>
                </c:pt>
                <c:pt idx="1">
                  <c:v>36.230499999999999</c:v>
                </c:pt>
                <c:pt idx="2">
                  <c:v>39.060099999999998</c:v>
                </c:pt>
                <c:pt idx="3">
                  <c:v>8.6773000000000007</c:v>
                </c:pt>
                <c:pt idx="4">
                  <c:v>14.563599999999999</c:v>
                </c:pt>
                <c:pt idx="5">
                  <c:v>42.593400000000003</c:v>
                </c:pt>
                <c:pt idx="6">
                  <c:v>7.7751999999999999</c:v>
                </c:pt>
                <c:pt idx="7">
                  <c:v>10.0642</c:v>
                </c:pt>
                <c:pt idx="8">
                  <c:v>9.2436000000000007</c:v>
                </c:pt>
                <c:pt idx="9">
                  <c:v>5.6421999999999999</c:v>
                </c:pt>
                <c:pt idx="10">
                  <c:v>10.980600000000001</c:v>
                </c:pt>
                <c:pt idx="11">
                  <c:v>6.8646000000000003</c:v>
                </c:pt>
                <c:pt idx="12">
                  <c:v>9.7015999999999991</c:v>
                </c:pt>
                <c:pt idx="13">
                  <c:v>11.2707</c:v>
                </c:pt>
                <c:pt idx="14">
                  <c:v>12.5764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0A-4C5D-84E3-7DB457592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'Sheet1'!$A$2:$A$16</c:f>
              <c:strCache>
                <c:ptCount val="15"/>
                <c:pt idx="0">
                  <c:v>Jamdani Restaurant NE164JB</c:v>
                </c:pt>
                <c:pt idx="1">
                  <c:v>1771 Club House NE163AA</c:v>
                </c:pt>
                <c:pt idx="2">
                  <c:v>Oli And Joes Whickham NE164DT</c:v>
                </c:pt>
                <c:pt idx="3">
                  <c:v>Fellsider NE165BY</c:v>
                </c:pt>
                <c:pt idx="4">
                  <c:v>Whickham Fish Kitchen NE164AB</c:v>
                </c:pt>
                <c:pt idx="5">
                  <c:v>Wagamama Gateshead Metro Centre NE119XZ</c:v>
                </c:pt>
                <c:pt idx="6">
                  <c:v>Starbucks NE119ZG</c:v>
                </c:pt>
                <c:pt idx="7">
                  <c:v>Bay Horse (Whickham) NE164EF</c:v>
                </c:pt>
                <c:pt idx="8">
                  <c:v>Bridle Path Whickham NE164JJ</c:v>
                </c:pt>
                <c:pt idx="9">
                  <c:v>Greggs NE119YA</c:v>
                </c:pt>
                <c:pt idx="10">
                  <c:v>McDonalds Gateshead Cameron Park NE119XU</c:v>
                </c:pt>
                <c:pt idx="11">
                  <c:v>The Harry Clasper NE164HF</c:v>
                </c:pt>
                <c:pt idx="12">
                  <c:v>Crown NE164DT</c:v>
                </c:pt>
                <c:pt idx="13">
                  <c:v>Wetherspoons NE119YP</c:v>
                </c:pt>
                <c:pt idx="14">
                  <c:v>One Eyed Stag NE164JB</c:v>
                </c:pt>
              </c:strCache>
            </c:strRef>
          </c:cat>
          <c:val>
            <c:numRef>
              <c:f>'Sheet1'!$C$2:$C$16</c:f>
              <c:numCache>
                <c:formatCode>General</c:formatCode>
                <c:ptCount val="15"/>
                <c:pt idx="0">
                  <c:v>50.728000000000002</c:v>
                </c:pt>
                <c:pt idx="1">
                  <c:v>45.325299999999999</c:v>
                </c:pt>
                <c:pt idx="2">
                  <c:v>46.412300000000002</c:v>
                </c:pt>
                <c:pt idx="3">
                  <c:v>14.57</c:v>
                </c:pt>
                <c:pt idx="4">
                  <c:v>19.512899999999998</c:v>
                </c:pt>
                <c:pt idx="5">
                  <c:v>44.986699999999999</c:v>
                </c:pt>
                <c:pt idx="6">
                  <c:v>8.4771000000000001</c:v>
                </c:pt>
                <c:pt idx="7">
                  <c:v>10.4452</c:v>
                </c:pt>
                <c:pt idx="8">
                  <c:v>9.6080000000000005</c:v>
                </c:pt>
                <c:pt idx="9">
                  <c:v>5.9359000000000002</c:v>
                </c:pt>
                <c:pt idx="10">
                  <c:v>11.232799999999999</c:v>
                </c:pt>
                <c:pt idx="11">
                  <c:v>6.8971</c:v>
                </c:pt>
                <c:pt idx="12">
                  <c:v>9.6382999999999992</c:v>
                </c:pt>
                <c:pt idx="13">
                  <c:v>11.061400000000001</c:v>
                </c:pt>
                <c:pt idx="14">
                  <c:v>11.1913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0A-4C5D-84E3-7DB457592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Jamdani Restaurant NE164JB</c:v>
                </c:pt>
                <c:pt idx="1">
                  <c:v>1771 Club House NE163AA</c:v>
                </c:pt>
              </c:strCache>
            </c:strRef>
          </c:cat>
          <c:val>
            <c:numRef>
              <c:f>'Sheet1'!$D$2:$D$16</c:f>
              <c:numCache>
                <c:formatCode>General</c:formatCode>
                <c:ptCount val="15"/>
                <c:pt idx="0">
                  <c:v>9.8012999999999995</c:v>
                </c:pt>
                <c:pt idx="1">
                  <c:v>9.0947999999999993</c:v>
                </c:pt>
                <c:pt idx="2">
                  <c:v>7.3521999999999998</c:v>
                </c:pt>
                <c:pt idx="3">
                  <c:v>5.8926999999999996</c:v>
                </c:pt>
                <c:pt idx="4">
                  <c:v>4.9493</c:v>
                </c:pt>
                <c:pt idx="5">
                  <c:v>2.3933</c:v>
                </c:pt>
                <c:pt idx="6">
                  <c:v>0.70189999999999997</c:v>
                </c:pt>
                <c:pt idx="7">
                  <c:v>0.38100000000000001</c:v>
                </c:pt>
                <c:pt idx="8">
                  <c:v>0.3644</c:v>
                </c:pt>
                <c:pt idx="9">
                  <c:v>0.29370000000000002</c:v>
                </c:pt>
                <c:pt idx="10">
                  <c:v>0.25219999999999998</c:v>
                </c:pt>
                <c:pt idx="11">
                  <c:v>3.2500000000000001E-2</c:v>
                </c:pt>
                <c:pt idx="12">
                  <c:v>-6.3299999999999995E-2</c:v>
                </c:pt>
                <c:pt idx="13">
                  <c:v>-0.20930000000000001</c:v>
                </c:pt>
                <c:pt idx="14">
                  <c:v>-1.3851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A8C-45A0-868F-D6F300E7C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41A-41DB-B219-5B1702990B27}"/>
              </c:ext>
            </c:extLst>
          </c:dPt>
          <c:cat>
            <c:strRef>
              <c:f>'Sheet1'!$A$2:$A$21</c:f>
              <c:strCache>
                <c:ptCount val="20"/>
                <c:pt idx="0">
                  <c:v>365 NE119XU</c:v>
                </c:pt>
                <c:pt idx="1">
                  <c:v>Fellsider NE165BY</c:v>
                </c:pt>
                <c:pt idx="2">
                  <c:v>Greggs Plc NE164DN</c:v>
                </c:pt>
                <c:pt idx="3">
                  <c:v>Miahs Whickham NE164AB</c:v>
                </c:pt>
                <c:pt idx="4">
                  <c:v>Kato Whickham NE164JA</c:v>
                </c:pt>
                <c:pt idx="5">
                  <c:v>The Harry Clasper NE164HF</c:v>
                </c:pt>
                <c:pt idx="6">
                  <c:v>Greggs NE119YA</c:v>
                </c:pt>
                <c:pt idx="7">
                  <c:v>Crown Kitchen NE164DT</c:v>
                </c:pt>
                <c:pt idx="8">
                  <c:v>Bay Horse (Whickham) NE164EF</c:v>
                </c:pt>
                <c:pt idx="9">
                  <c:v>1771 Club House NE163AA</c:v>
                </c:pt>
                <c:pt idx="10">
                  <c:v>Whickham Fish Kitchen NE164AB</c:v>
                </c:pt>
                <c:pt idx="11">
                  <c:v>Oli And Joes Whickham NE164DT</c:v>
                </c:pt>
                <c:pt idx="12">
                  <c:v>One Eyed Stag NE164JB</c:v>
                </c:pt>
                <c:pt idx="13">
                  <c:v>Bridle Path Whickham NE164JJ</c:v>
                </c:pt>
                <c:pt idx="14">
                  <c:v>Jamdani Restaurant NE164JB</c:v>
                </c:pt>
                <c:pt idx="15">
                  <c:v>Wetherspoons NE119YP</c:v>
                </c:pt>
                <c:pt idx="16">
                  <c:v>Crown NE164DT</c:v>
                </c:pt>
                <c:pt idx="17">
                  <c:v>Starbucks NE119ZG</c:v>
                </c:pt>
                <c:pt idx="18">
                  <c:v>Wagamama Gateshead Metro Centre NE119XZ</c:v>
                </c:pt>
                <c:pt idx="19">
                  <c:v>McDonalds Gateshead Cameron Park NE119XU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4.7000000000000002E-3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4.2900000000000001E-2</c:v>
                </c:pt>
                <c:pt idx="6">
                  <c:v>4.8599999999999997E-2</c:v>
                </c:pt>
                <c:pt idx="7">
                  <c:v>0</c:v>
                </c:pt>
                <c:pt idx="8">
                  <c:v>3.8600000000000002E-2</c:v>
                </c:pt>
                <c:pt idx="9">
                  <c:v>2.3699999999999999E-2</c:v>
                </c:pt>
                <c:pt idx="10">
                  <c:v>1.2500000000000001E-2</c:v>
                </c:pt>
                <c:pt idx="11">
                  <c:v>1.5299999999999999E-2</c:v>
                </c:pt>
                <c:pt idx="12">
                  <c:v>1.72E-2</c:v>
                </c:pt>
                <c:pt idx="13">
                  <c:v>2.98E-2</c:v>
                </c:pt>
                <c:pt idx="14">
                  <c:v>2.87E-2</c:v>
                </c:pt>
                <c:pt idx="15">
                  <c:v>8.7499999999999994E-2</c:v>
                </c:pt>
                <c:pt idx="16">
                  <c:v>1.2800000000000001E-2</c:v>
                </c:pt>
                <c:pt idx="17">
                  <c:v>8.5999999999999993E-2</c:v>
                </c:pt>
                <c:pt idx="18">
                  <c:v>0.29730000000000001</c:v>
                </c:pt>
                <c:pt idx="19">
                  <c:v>0.25380000000000003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1A-41DB-B219-5B1702990B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365 NE119XU</c:v>
                </c:pt>
                <c:pt idx="1">
                  <c:v>Fellsider NE165BY</c:v>
                </c:pt>
                <c:pt idx="2">
                  <c:v>Greggs Plc NE164DN</c:v>
                </c:pt>
                <c:pt idx="3">
                  <c:v>Miahs Whickham NE164AB</c:v>
                </c:pt>
                <c:pt idx="4">
                  <c:v>Kato Whickham NE164JA</c:v>
                </c:pt>
                <c:pt idx="5">
                  <c:v>The Harry Clasper NE164HF</c:v>
                </c:pt>
                <c:pt idx="6">
                  <c:v>Greggs NE119YA</c:v>
                </c:pt>
                <c:pt idx="7">
                  <c:v>Crown Kitchen NE164DT</c:v>
                </c:pt>
                <c:pt idx="8">
                  <c:v>Bay Horse (Whickham) NE164EF</c:v>
                </c:pt>
                <c:pt idx="9">
                  <c:v>1771 Club House NE163AA</c:v>
                </c:pt>
                <c:pt idx="10">
                  <c:v>Whickham Fish Kitchen NE164AB</c:v>
                </c:pt>
                <c:pt idx="11">
                  <c:v>Oli And Joes Whickham NE164DT</c:v>
                </c:pt>
                <c:pt idx="12">
                  <c:v>One Eyed Stag NE164JB</c:v>
                </c:pt>
                <c:pt idx="13">
                  <c:v>Bridle Path Whickham NE164JJ</c:v>
                </c:pt>
                <c:pt idx="14">
                  <c:v>Jamdani Restaurant NE164JB</c:v>
                </c:pt>
                <c:pt idx="15">
                  <c:v>Wetherspoons NE119YP</c:v>
                </c:pt>
                <c:pt idx="16">
                  <c:v>Crown NE164DT</c:v>
                </c:pt>
                <c:pt idx="17">
                  <c:v>Starbucks NE119ZG</c:v>
                </c:pt>
                <c:pt idx="18">
                  <c:v>Wagamama Gateshead Metro Centre NE119XZ</c:v>
                </c:pt>
                <c:pt idx="19">
                  <c:v>McDonalds Gateshead Cameron Park NE119XU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5.3499999999999999E-2</c:v>
                </c:pt>
                <c:pt idx="1">
                  <c:v>2.7E-2</c:v>
                </c:pt>
                <c:pt idx="2">
                  <c:v>2.12E-2</c:v>
                </c:pt>
                <c:pt idx="3">
                  <c:v>1.9699999999999999E-2</c:v>
                </c:pt>
                <c:pt idx="4">
                  <c:v>1.8700000000000001E-2</c:v>
                </c:pt>
                <c:pt idx="5">
                  <c:v>5.4600000000000003E-2</c:v>
                </c:pt>
                <c:pt idx="6">
                  <c:v>0.06</c:v>
                </c:pt>
                <c:pt idx="7">
                  <c:v>6.4999999999999997E-3</c:v>
                </c:pt>
                <c:pt idx="8">
                  <c:v>4.0899999999999999E-2</c:v>
                </c:pt>
                <c:pt idx="9">
                  <c:v>2.5600000000000001E-2</c:v>
                </c:pt>
                <c:pt idx="10">
                  <c:v>1.4E-2</c:v>
                </c:pt>
                <c:pt idx="11">
                  <c:v>1.66E-2</c:v>
                </c:pt>
                <c:pt idx="12">
                  <c:v>1.7399999999999999E-2</c:v>
                </c:pt>
                <c:pt idx="13">
                  <c:v>0.03</c:v>
                </c:pt>
                <c:pt idx="14">
                  <c:v>2.7099999999999999E-2</c:v>
                </c:pt>
                <c:pt idx="15">
                  <c:v>8.2299999999999998E-2</c:v>
                </c:pt>
                <c:pt idx="16">
                  <c:v>7.0000000000000001E-3</c:v>
                </c:pt>
                <c:pt idx="17">
                  <c:v>7.9799999999999996E-2</c:v>
                </c:pt>
                <c:pt idx="18">
                  <c:v>0.26500000000000001</c:v>
                </c:pt>
                <c:pt idx="19">
                  <c:v>0.1321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1A-41DB-B219-5B1702990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365 NE119XU</c:v>
                </c:pt>
                <c:pt idx="1">
                  <c:v>Fellsider NE165BY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5.3499999999999999E-2</c:v>
                </c:pt>
                <c:pt idx="1">
                  <c:v>2.23E-2</c:v>
                </c:pt>
                <c:pt idx="2">
                  <c:v>2.12E-2</c:v>
                </c:pt>
                <c:pt idx="3">
                  <c:v>1.9699999999999999E-2</c:v>
                </c:pt>
                <c:pt idx="4">
                  <c:v>1.8700000000000001E-2</c:v>
                </c:pt>
                <c:pt idx="5">
                  <c:v>1.17E-2</c:v>
                </c:pt>
                <c:pt idx="6">
                  <c:v>1.14E-2</c:v>
                </c:pt>
                <c:pt idx="7">
                  <c:v>6.4999999999999997E-3</c:v>
                </c:pt>
                <c:pt idx="8">
                  <c:v>2.3E-3</c:v>
                </c:pt>
                <c:pt idx="9">
                  <c:v>1.9E-3</c:v>
                </c:pt>
                <c:pt idx="10">
                  <c:v>1.5E-3</c:v>
                </c:pt>
                <c:pt idx="11">
                  <c:v>1.2999999999999999E-3</c:v>
                </c:pt>
                <c:pt idx="12">
                  <c:v>2.0000000000000001E-4</c:v>
                </c:pt>
                <c:pt idx="13">
                  <c:v>2.0000000000000001E-4</c:v>
                </c:pt>
                <c:pt idx="14">
                  <c:v>-1.6000000000000001E-3</c:v>
                </c:pt>
                <c:pt idx="15">
                  <c:v>-5.1999999999999998E-3</c:v>
                </c:pt>
                <c:pt idx="16">
                  <c:v>-5.7999999999999996E-3</c:v>
                </c:pt>
                <c:pt idx="17">
                  <c:v>-6.1999999999999998E-3</c:v>
                </c:pt>
                <c:pt idx="18">
                  <c:v>-3.2300000000000002E-2</c:v>
                </c:pt>
                <c:pt idx="19">
                  <c:v>-0.1217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9AA-440C-8E50-73A4C073C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1DF-4E8F-BC01-653F11AC8D3F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7.2900000000000006E-2</c:v>
                </c:pt>
                <c:pt idx="1">
                  <c:v>0.17810000000000001</c:v>
                </c:pt>
                <c:pt idx="2">
                  <c:v>0.30869999999999997</c:v>
                </c:pt>
                <c:pt idx="3">
                  <c:v>0.21629999999999999</c:v>
                </c:pt>
                <c:pt idx="4">
                  <c:v>0.1394</c:v>
                </c:pt>
                <c:pt idx="5">
                  <c:v>6.2799999999999995E-2</c:v>
                </c:pt>
                <c:pt idx="6">
                  <c:v>2.1399999999999999E-2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DF-4E8F-BC01-653F11AC8D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0.1004</c:v>
                </c:pt>
                <c:pt idx="1">
                  <c:v>0.10929999999999999</c:v>
                </c:pt>
                <c:pt idx="2">
                  <c:v>0.2278</c:v>
                </c:pt>
                <c:pt idx="3">
                  <c:v>0.32869999999999999</c:v>
                </c:pt>
                <c:pt idx="4">
                  <c:v>0.20610000000000001</c:v>
                </c:pt>
                <c:pt idx="5">
                  <c:v>2.3900000000000001E-2</c:v>
                </c:pt>
                <c:pt idx="6">
                  <c:v>3.5000000000000001E-3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DF-4E8F-BC01-653F11AC8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2.75E-2</c:v>
                </c:pt>
                <c:pt idx="1">
                  <c:v>-6.88E-2</c:v>
                </c:pt>
                <c:pt idx="2">
                  <c:v>-8.09E-2</c:v>
                </c:pt>
                <c:pt idx="3">
                  <c:v>0.1124</c:v>
                </c:pt>
                <c:pt idx="4">
                  <c:v>6.6699999999999995E-2</c:v>
                </c:pt>
                <c:pt idx="5">
                  <c:v>-3.8899999999999997E-2</c:v>
                </c:pt>
                <c:pt idx="6">
                  <c:v>-1.7899999999999999E-2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1FB-4B5A-9F13-D4E449F5B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CA4-409B-A79B-1750E545C21E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0.12570000000000001</c:v>
                </c:pt>
                <c:pt idx="1">
                  <c:v>0.44950000000000001</c:v>
                </c:pt>
                <c:pt idx="2">
                  <c:v>0.42470000000000002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4-409B-A79B-1750E545C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2.3E-2</c:v>
                </c:pt>
                <c:pt idx="1">
                  <c:v>0.64770000000000005</c:v>
                </c:pt>
                <c:pt idx="2">
                  <c:v>0.3291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A4-409B-A79B-1750E545C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-0.1027</c:v>
                </c:pt>
                <c:pt idx="1">
                  <c:v>0.19819999999999999</c:v>
                </c:pt>
                <c:pt idx="2">
                  <c:v>-9.5600000000000004E-2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2BF-4E6F-8022-E043BB40F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709-4A18-8DBF-5A5A88124E99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0.52459999999999996</c:v>
                </c:pt>
                <c:pt idx="1">
                  <c:v>0.4753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09-4A18-8DBF-5A5A88124E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0.34339999999999998</c:v>
                </c:pt>
                <c:pt idx="1">
                  <c:v>0.65649999999999997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9-4A18-8DBF-5A5A88124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-0.1812</c:v>
                </c:pt>
                <c:pt idx="1">
                  <c:v>0.1812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BC7-47C9-AB60-6687D2C34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935-40B7-A6A3-28D18BDA7AA4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0.26500000000000001</c:v>
                </c:pt>
                <c:pt idx="1">
                  <c:v>5.62E-2</c:v>
                </c:pt>
                <c:pt idx="2">
                  <c:v>0.1106</c:v>
                </c:pt>
                <c:pt idx="3">
                  <c:v>5.2299999999999999E-2</c:v>
                </c:pt>
                <c:pt idx="4">
                  <c:v>5.4800000000000001E-2</c:v>
                </c:pt>
                <c:pt idx="5">
                  <c:v>0.1958</c:v>
                </c:pt>
                <c:pt idx="6">
                  <c:v>0.1686</c:v>
                </c:pt>
                <c:pt idx="7">
                  <c:v>9.6199999999999994E-2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35-40B7-A6A3-28D18BDA7A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8.4400000000000003E-2</c:v>
                </c:pt>
                <c:pt idx="1">
                  <c:v>3.3000000000000002E-2</c:v>
                </c:pt>
                <c:pt idx="2">
                  <c:v>5.1900000000000002E-2</c:v>
                </c:pt>
                <c:pt idx="3">
                  <c:v>0.21560000000000001</c:v>
                </c:pt>
                <c:pt idx="4">
                  <c:v>4.8000000000000001E-2</c:v>
                </c:pt>
                <c:pt idx="5">
                  <c:v>0.33150000000000002</c:v>
                </c:pt>
                <c:pt idx="6">
                  <c:v>0.1666</c:v>
                </c:pt>
                <c:pt idx="7">
                  <c:v>6.8599999999999994E-2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35-40B7-A6A3-28D18BDA7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-0.18060000000000001</c:v>
                </c:pt>
                <c:pt idx="1">
                  <c:v>-2.3199999999999998E-2</c:v>
                </c:pt>
                <c:pt idx="2">
                  <c:v>-5.8700000000000002E-2</c:v>
                </c:pt>
                <c:pt idx="3">
                  <c:v>0.1633</c:v>
                </c:pt>
                <c:pt idx="4">
                  <c:v>-6.7999999999999996E-3</c:v>
                </c:pt>
                <c:pt idx="5">
                  <c:v>0.13569999999999999</c:v>
                </c:pt>
                <c:pt idx="6">
                  <c:v>-2E-3</c:v>
                </c:pt>
                <c:pt idx="7">
                  <c:v>-2.76E-2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F3A-42ED-90A3-50434EFA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1FF-4937-8504-522AA130AD82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5.0700000000000002E-2</c:v>
                </c:pt>
                <c:pt idx="1">
                  <c:v>0.1517</c:v>
                </c:pt>
                <c:pt idx="2">
                  <c:v>0.1265</c:v>
                </c:pt>
                <c:pt idx="3">
                  <c:v>0.224</c:v>
                </c:pt>
                <c:pt idx="4">
                  <c:v>0.188</c:v>
                </c:pt>
                <c:pt idx="5">
                  <c:v>0.13189999999999999</c:v>
                </c:pt>
                <c:pt idx="6">
                  <c:v>0.1268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FF-4937-8504-522AA130AD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Crown NE164DT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0.25690000000000002</c:v>
                </c:pt>
                <c:pt idx="1">
                  <c:v>0.42380000000000001</c:v>
                </c:pt>
                <c:pt idx="2">
                  <c:v>0.1045</c:v>
                </c:pt>
                <c:pt idx="3">
                  <c:v>0.1232</c:v>
                </c:pt>
                <c:pt idx="4">
                  <c:v>2.3800000000000002E-2</c:v>
                </c:pt>
                <c:pt idx="5">
                  <c:v>4.3200000000000002E-2</c:v>
                </c:pt>
                <c:pt idx="6">
                  <c:v>2.4299999999999999E-2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FF-4937-8504-522AA130A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0.20619999999999999</c:v>
                </c:pt>
                <c:pt idx="1">
                  <c:v>0.27210000000000001</c:v>
                </c:pt>
                <c:pt idx="2">
                  <c:v>-2.1999999999999999E-2</c:v>
                </c:pt>
                <c:pt idx="3">
                  <c:v>-0.1008</c:v>
                </c:pt>
                <c:pt idx="4">
                  <c:v>-0.16420000000000001</c:v>
                </c:pt>
                <c:pt idx="5">
                  <c:v>-8.8700000000000001E-2</c:v>
                </c:pt>
                <c:pt idx="6">
                  <c:v>-0.10249999999999999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F79-4BAF-8B87-011F7E436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Bay Horse (Whickham) NE164EF</c:v>
                </c:pt>
                <c:pt idx="1">
                  <c:v>The Harry Clasper NE164HF</c:v>
                </c:pt>
                <c:pt idx="2">
                  <c:v>Bridle Path Whickham NE164JJ</c:v>
                </c:pt>
                <c:pt idx="3">
                  <c:v>Crown NE164DT</c:v>
                </c:pt>
                <c:pt idx="4">
                  <c:v>One Eyed Stag NE164JB</c:v>
                </c:pt>
                <c:pt idx="5">
                  <c:v>McDonalds Gateshead Cameron Park NE119XU</c:v>
                </c:pt>
                <c:pt idx="6">
                  <c:v>Miahs Whickham NE164AB</c:v>
                </c:pt>
                <c:pt idx="7">
                  <c:v>Jamdani Restaurant NE164JB</c:v>
                </c:pt>
                <c:pt idx="8">
                  <c:v>Fellsider NE165BY</c:v>
                </c:pt>
                <c:pt idx="9">
                  <c:v>Crown Kitchen NE164DT</c:v>
                </c:pt>
                <c:pt idx="10">
                  <c:v>Greggs Plc NE164DN</c:v>
                </c:pt>
                <c:pt idx="11">
                  <c:v>Wetherspoons NE119YP</c:v>
                </c:pt>
                <c:pt idx="12">
                  <c:v>Oli And Joes Whickham NE164DT</c:v>
                </c:pt>
                <c:pt idx="13">
                  <c:v>Starbucks NE119ZG</c:v>
                </c:pt>
                <c:pt idx="14">
                  <c:v>Kato Whickham NE164JA</c:v>
                </c:pt>
                <c:pt idx="15">
                  <c:v>1771 Club House NE163AA</c:v>
                </c:pt>
                <c:pt idx="16">
                  <c:v>365 NE119XU</c:v>
                </c:pt>
                <c:pt idx="17">
                  <c:v>Wagamama Gateshead Metro Centre NE119XZ</c:v>
                </c:pt>
                <c:pt idx="18">
                  <c:v>Whickham Fish Kitchen NE164AB</c:v>
                </c:pt>
                <c:pt idx="19">
                  <c:v>Greggs NE119YA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0.16339999999999999</c:v>
                </c:pt>
                <c:pt idx="1">
                  <c:v>0.1226</c:v>
                </c:pt>
                <c:pt idx="2">
                  <c:v>0.1128</c:v>
                </c:pt>
                <c:pt idx="3">
                  <c:v>7.0800000000000002E-2</c:v>
                </c:pt>
                <c:pt idx="4">
                  <c:v>5.91E-2</c:v>
                </c:pt>
                <c:pt idx="5">
                  <c:v>5.7799999999999997E-2</c:v>
                </c:pt>
                <c:pt idx="6">
                  <c:v>5.4100000000000002E-2</c:v>
                </c:pt>
                <c:pt idx="7">
                  <c:v>5.28E-2</c:v>
                </c:pt>
                <c:pt idx="8">
                  <c:v>5.2699999999999997E-2</c:v>
                </c:pt>
                <c:pt idx="9">
                  <c:v>3.85E-2</c:v>
                </c:pt>
                <c:pt idx="10">
                  <c:v>2.98E-2</c:v>
                </c:pt>
                <c:pt idx="11">
                  <c:v>2.6599999999999999E-2</c:v>
                </c:pt>
                <c:pt idx="12">
                  <c:v>2.4299999999999999E-2</c:v>
                </c:pt>
                <c:pt idx="13">
                  <c:v>2.2700000000000001E-2</c:v>
                </c:pt>
                <c:pt idx="14">
                  <c:v>2.0799999999999999E-2</c:v>
                </c:pt>
                <c:pt idx="15">
                  <c:v>1.9099999999999999E-2</c:v>
                </c:pt>
                <c:pt idx="16">
                  <c:v>1.89E-2</c:v>
                </c:pt>
                <c:pt idx="17">
                  <c:v>1.8700000000000001E-2</c:v>
                </c:pt>
                <c:pt idx="18">
                  <c:v>1.6799999999999999E-2</c:v>
                </c:pt>
                <c:pt idx="19">
                  <c:v>1.66E-2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6-486A-89BE-9AD6E714D2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B2D-403D-8EEE-A050999D970A}"/>
              </c:ext>
            </c:extLst>
          </c:dPt>
          <c:cat>
            <c:strRef>
              <c:f>'Sheet1'!$A$2:$A$21</c:f>
              <c:strCache>
                <c:ptCount val="20"/>
                <c:pt idx="0">
                  <c:v>Miahs Whickham NE164AB</c:v>
                </c:pt>
                <c:pt idx="1">
                  <c:v>Fellsider NE165BY</c:v>
                </c:pt>
                <c:pt idx="2">
                  <c:v>Greggs Plc NE164DN</c:v>
                </c:pt>
                <c:pt idx="3">
                  <c:v>Crown Kitchen NE164DT</c:v>
                </c:pt>
                <c:pt idx="4">
                  <c:v>Kato Whickham NE164JA</c:v>
                </c:pt>
                <c:pt idx="5">
                  <c:v>365 NE119XU</c:v>
                </c:pt>
                <c:pt idx="6">
                  <c:v>Greggs NE119YA</c:v>
                </c:pt>
                <c:pt idx="7">
                  <c:v>The Harry Clasper NE164HF</c:v>
                </c:pt>
                <c:pt idx="8">
                  <c:v>Starbucks NE119ZG</c:v>
                </c:pt>
                <c:pt idx="9">
                  <c:v>Whickham Fish Kitchen NE164AB</c:v>
                </c:pt>
                <c:pt idx="10">
                  <c:v>Oli And Joes Whickham NE164DT</c:v>
                </c:pt>
                <c:pt idx="11">
                  <c:v>Wetherspoons NE119YP</c:v>
                </c:pt>
                <c:pt idx="12">
                  <c:v>1771 Club House NE163AA</c:v>
                </c:pt>
                <c:pt idx="13">
                  <c:v>Wagamama Gateshead Metro Centre NE119XZ</c:v>
                </c:pt>
                <c:pt idx="14">
                  <c:v>One Eyed Stag NE164JB</c:v>
                </c:pt>
                <c:pt idx="15">
                  <c:v>Jamdani Restaurant NE164JB</c:v>
                </c:pt>
                <c:pt idx="16">
                  <c:v>Bridle Path Whickham NE164JJ</c:v>
                </c:pt>
                <c:pt idx="17">
                  <c:v>Bay Horse (Whickham) NE164EF</c:v>
                </c:pt>
                <c:pt idx="18">
                  <c:v>Crown NE164DT</c:v>
                </c:pt>
                <c:pt idx="19">
                  <c:v>McDonalds Gateshead Cameron Park NE119XU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1.2699999999999999E-2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1.8599999999999998E-2</c:v>
                </c:pt>
                <c:pt idx="7">
                  <c:v>0.1235</c:v>
                </c:pt>
                <c:pt idx="8">
                  <c:v>2.8199999999999999E-2</c:v>
                </c:pt>
                <c:pt idx="9">
                  <c:v>2.1700000000000001E-2</c:v>
                </c:pt>
                <c:pt idx="10">
                  <c:v>2.6800000000000001E-2</c:v>
                </c:pt>
                <c:pt idx="11">
                  <c:v>2.4299999999999999E-2</c:v>
                </c:pt>
                <c:pt idx="12">
                  <c:v>4.4400000000000002E-2</c:v>
                </c:pt>
                <c:pt idx="13">
                  <c:v>3.1300000000000001E-2</c:v>
                </c:pt>
                <c:pt idx="14">
                  <c:v>5.8200000000000002E-2</c:v>
                </c:pt>
                <c:pt idx="15">
                  <c:v>6.6000000000000003E-2</c:v>
                </c:pt>
                <c:pt idx="16">
                  <c:v>0.1215</c:v>
                </c:pt>
                <c:pt idx="17">
                  <c:v>0.17649999999999999</c:v>
                </c:pt>
                <c:pt idx="18">
                  <c:v>0.1009</c:v>
                </c:pt>
                <c:pt idx="19">
                  <c:v>0.1447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2D-403D-8EEE-A050999D97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Miahs Whickham NE164AB</c:v>
                </c:pt>
                <c:pt idx="1">
                  <c:v>Fellsider NE165BY</c:v>
                </c:pt>
                <c:pt idx="2">
                  <c:v>Greggs Plc NE164DN</c:v>
                </c:pt>
                <c:pt idx="3">
                  <c:v>Crown Kitchen NE164DT</c:v>
                </c:pt>
                <c:pt idx="4">
                  <c:v>Kato Whickham NE164JA</c:v>
                </c:pt>
                <c:pt idx="5">
                  <c:v>365 NE119XU</c:v>
                </c:pt>
                <c:pt idx="6">
                  <c:v>Greggs NE119YA</c:v>
                </c:pt>
                <c:pt idx="7">
                  <c:v>The Harry Clasper NE164HF</c:v>
                </c:pt>
                <c:pt idx="8">
                  <c:v>Starbucks NE119ZG</c:v>
                </c:pt>
                <c:pt idx="9">
                  <c:v>Whickham Fish Kitchen NE164AB</c:v>
                </c:pt>
                <c:pt idx="10">
                  <c:v>Oli And Joes Whickham NE164DT</c:v>
                </c:pt>
                <c:pt idx="11">
                  <c:v>Wetherspoons NE119YP</c:v>
                </c:pt>
                <c:pt idx="12">
                  <c:v>1771 Club House NE163AA</c:v>
                </c:pt>
                <c:pt idx="13">
                  <c:v>Wagamama Gateshead Metro Centre NE119XZ</c:v>
                </c:pt>
                <c:pt idx="14">
                  <c:v>One Eyed Stag NE164JB</c:v>
                </c:pt>
                <c:pt idx="15">
                  <c:v>Jamdani Restaurant NE164JB</c:v>
                </c:pt>
                <c:pt idx="16">
                  <c:v>Bridle Path Whickham NE164JJ</c:v>
                </c:pt>
                <c:pt idx="17">
                  <c:v>Bay Horse (Whickham) NE164EF</c:v>
                </c:pt>
                <c:pt idx="18">
                  <c:v>Crown NE164DT</c:v>
                </c:pt>
                <c:pt idx="19">
                  <c:v>McDonalds Gateshead Cameron Park NE119XU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5.4199999999999998E-2</c:v>
                </c:pt>
                <c:pt idx="1">
                  <c:v>5.6800000000000003E-2</c:v>
                </c:pt>
                <c:pt idx="2">
                  <c:v>3.0200000000000001E-2</c:v>
                </c:pt>
                <c:pt idx="3">
                  <c:v>2.9100000000000001E-2</c:v>
                </c:pt>
                <c:pt idx="4">
                  <c:v>2.6800000000000001E-2</c:v>
                </c:pt>
                <c:pt idx="5">
                  <c:v>2.2800000000000001E-2</c:v>
                </c:pt>
                <c:pt idx="6">
                  <c:v>2.6599999999999999E-2</c:v>
                </c:pt>
                <c:pt idx="7">
                  <c:v>0.13009999999999999</c:v>
                </c:pt>
                <c:pt idx="8">
                  <c:v>3.2199999999999999E-2</c:v>
                </c:pt>
                <c:pt idx="9">
                  <c:v>2.29E-2</c:v>
                </c:pt>
                <c:pt idx="10">
                  <c:v>2.75E-2</c:v>
                </c:pt>
                <c:pt idx="11">
                  <c:v>2.4799999999999999E-2</c:v>
                </c:pt>
                <c:pt idx="12">
                  <c:v>4.4499999999999998E-2</c:v>
                </c:pt>
                <c:pt idx="13">
                  <c:v>2.41E-2</c:v>
                </c:pt>
                <c:pt idx="14">
                  <c:v>5.0900000000000001E-2</c:v>
                </c:pt>
                <c:pt idx="15">
                  <c:v>4.7899999999999998E-2</c:v>
                </c:pt>
                <c:pt idx="16">
                  <c:v>9.5699999999999993E-2</c:v>
                </c:pt>
                <c:pt idx="17">
                  <c:v>0.1368</c:v>
                </c:pt>
                <c:pt idx="18">
                  <c:v>4.5400000000000003E-2</c:v>
                </c:pt>
                <c:pt idx="19">
                  <c:v>6.9699999999999998E-2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2D-403D-8EEE-A050999D9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Miahs Whickham NE164AB</c:v>
                </c:pt>
                <c:pt idx="1">
                  <c:v>Fellsider NE165BY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5.4199999999999998E-2</c:v>
                </c:pt>
                <c:pt idx="1">
                  <c:v>4.41E-2</c:v>
                </c:pt>
                <c:pt idx="2">
                  <c:v>3.0200000000000001E-2</c:v>
                </c:pt>
                <c:pt idx="3">
                  <c:v>2.9100000000000001E-2</c:v>
                </c:pt>
                <c:pt idx="4">
                  <c:v>2.6800000000000001E-2</c:v>
                </c:pt>
                <c:pt idx="5">
                  <c:v>2.2800000000000001E-2</c:v>
                </c:pt>
                <c:pt idx="6">
                  <c:v>8.0000000000000002E-3</c:v>
                </c:pt>
                <c:pt idx="7">
                  <c:v>6.6E-3</c:v>
                </c:pt>
                <c:pt idx="8">
                  <c:v>4.0000000000000001E-3</c:v>
                </c:pt>
                <c:pt idx="9">
                  <c:v>1.1999999999999999E-3</c:v>
                </c:pt>
                <c:pt idx="10">
                  <c:v>6.9999999999999999E-4</c:v>
                </c:pt>
                <c:pt idx="11">
                  <c:v>5.0000000000000001E-4</c:v>
                </c:pt>
                <c:pt idx="12">
                  <c:v>1E-4</c:v>
                </c:pt>
                <c:pt idx="13">
                  <c:v>-7.1999999999999998E-3</c:v>
                </c:pt>
                <c:pt idx="14">
                  <c:v>-7.3000000000000001E-3</c:v>
                </c:pt>
                <c:pt idx="15">
                  <c:v>-1.8100000000000002E-2</c:v>
                </c:pt>
                <c:pt idx="16">
                  <c:v>-2.58E-2</c:v>
                </c:pt>
                <c:pt idx="17">
                  <c:v>-3.9699999999999999E-2</c:v>
                </c:pt>
                <c:pt idx="18">
                  <c:v>-5.5500000000000001E-2</c:v>
                </c:pt>
                <c:pt idx="19">
                  <c:v>-7.4999999999999997E-2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334-422B-B64C-6447EFBFB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Crown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8.4400000000000003E-2</c:v>
                </c:pt>
                <c:pt idx="1">
                  <c:v>3.3000000000000002E-2</c:v>
                </c:pt>
                <c:pt idx="2">
                  <c:v>5.1900000000000002E-2</c:v>
                </c:pt>
                <c:pt idx="3">
                  <c:v>0.21560000000000001</c:v>
                </c:pt>
                <c:pt idx="4">
                  <c:v>4.8000000000000001E-2</c:v>
                </c:pt>
                <c:pt idx="5">
                  <c:v>0.33150000000000002</c:v>
                </c:pt>
                <c:pt idx="6">
                  <c:v>0.1666</c:v>
                </c:pt>
                <c:pt idx="7">
                  <c:v>6.8599999999999994E-2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D-4BB7-A674-5A8829CF85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0.26500000000000001</c:v>
                </c:pt>
                <c:pt idx="1">
                  <c:v>5.62E-2</c:v>
                </c:pt>
                <c:pt idx="2">
                  <c:v>0.1106</c:v>
                </c:pt>
                <c:pt idx="3">
                  <c:v>5.2299999999999999E-2</c:v>
                </c:pt>
                <c:pt idx="4">
                  <c:v>5.4800000000000001E-2</c:v>
                </c:pt>
                <c:pt idx="5">
                  <c:v>0.1958</c:v>
                </c:pt>
                <c:pt idx="6">
                  <c:v>0.1686</c:v>
                </c:pt>
                <c:pt idx="7">
                  <c:v>9.6199999999999994E-2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D-4BB7-A674-5A8829CF85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8.8400000000000006E-2</c:v>
                </c:pt>
                <c:pt idx="1">
                  <c:v>6.0699999999999997E-2</c:v>
                </c:pt>
                <c:pt idx="2">
                  <c:v>0.28689999999999999</c:v>
                </c:pt>
                <c:pt idx="3">
                  <c:v>0.10970000000000001</c:v>
                </c:pt>
                <c:pt idx="4">
                  <c:v>0.11459999999999999</c:v>
                </c:pt>
                <c:pt idx="5">
                  <c:v>0.11</c:v>
                </c:pt>
                <c:pt idx="6">
                  <c:v>7.0800000000000002E-2</c:v>
                </c:pt>
                <c:pt idx="7">
                  <c:v>0.1585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AD-4BB7-A674-5A8829CF8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07/09/2026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NE164JJ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Bridle Path Whickham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30.52%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Enterprising Mainstream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£9.64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Tyne Tees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65.65%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MetroCentre(1.57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East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Newcastle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NE164DT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T&amp;L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1557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Crown NE164DT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NE164EF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Bay Horse (Whickham)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The Harry Clasper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NE164HF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64.78%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32.87%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45 to 54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40.08%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- Pub &amp; Social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Proper Pubs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19852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252218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Crown NE164DT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252218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Crown NE164DT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Crown NE164DT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252218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Crown NE164DT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Crown NE164DT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110287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182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Crown NE164DT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98976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Crown NE164DT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106567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Crown NE164DT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252218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Crown NE164DT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Crown NE164DT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106516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176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Crown NE164DT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Crown NE164DT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177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Crown NE164DT,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Crown NE164DT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Crown NE164DT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409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Crown NE164DT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£1.70M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£3.49M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£62.71M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£227.32M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Crown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8.44%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3.30%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5.19%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21.56%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33.15%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16.66%</a:t>
                      </a:r>
                    </a:p>
                  </a:txBody>
                  <a:tcPr horzOverflow="overflow">
                    <a:solidFill>
                      <a:srgbClr val="5A8AC6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6.86%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11545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26.50%</a:t>
                      </a:r>
                    </a:p>
                  </a:txBody>
                  <a:tcPr horzOverflow="overflow">
                    <a:solidFill>
                      <a:srgbClr val="F8696B">
                        <a:alpha val="474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5.62%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11.06%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16.86%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9.62%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95687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8.84%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6.07%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11.46%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15.85%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Crown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-18.06%</a:t>
                      </a:r>
                    </a:p>
                  </a:txBody>
                  <a:tcPr horzOverflow="overflow">
                    <a:solidFill>
                      <a:srgbClr val="C04242">
                        <a:alpha val="5450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-2.32%</a:t>
                      </a:r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-5.87%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16.33%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-0.68%</a:t>
                      </a:r>
                    </a:p>
                  </a:txBody>
                  <a:tcPr horzOverflow="overflow">
                    <a:solidFill>
                      <a:srgbClr val="C04242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13.57%</a:t>
                      </a:r>
                    </a:p>
                  </a:txBody>
                  <a:tcPr horzOverflow="overflow">
                    <a:solidFill>
                      <a:srgbClr val="4FC042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-0.20%</a:t>
                      </a:r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-2.76%</a:t>
                      </a:r>
                    </a:p>
                  </a:txBody>
                  <a:tcPr horzOverflow="overflow">
                    <a:solidFill>
                      <a:srgbClr val="C04242">
                        <a:alpha val="8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Crown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-0.40%</a:t>
                      </a:r>
                    </a:p>
                  </a:txBody>
                  <a:tcPr horzOverflow="overflow">
                    <a:solidFill>
                      <a:srgbClr val="4FC042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-2.77%</a:t>
                      </a:r>
                    </a:p>
                  </a:txBody>
                  <a:tcPr horzOverflow="overflow">
                    <a:solidFill>
                      <a:srgbClr val="C04242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-23.50%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10.59%</a:t>
                      </a:r>
                    </a:p>
                  </a:txBody>
                  <a:tcPr horzOverflow="overflow">
                    <a:solidFill>
                      <a:srgbClr val="4FC042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-6.66%</a:t>
                      </a:r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22.15%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9.58%</a:t>
                      </a:r>
                    </a:p>
                  </a:txBody>
                  <a:tcPr horzOverflow="overflow">
                    <a:solidFill>
                      <a:srgbClr val="4FC042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-8.99%</a:t>
                      </a:r>
                    </a:p>
                  </a:txBody>
                  <a:tcPr horzOverflow="overflow">
                    <a:solidFill>
                      <a:srgbClr val="C04242">
                        <a:alpha val="6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17.66%</a:t>
                      </a:r>
                    </a:p>
                  </a:txBody>
                  <a:tcPr horzOverflow="overflow">
                    <a:solidFill>
                      <a:srgbClr val="4FC042">
                        <a:alpha val="2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-0.45%</a:t>
                      </a:r>
                    </a:p>
                  </a:txBody>
                  <a:tcPr horzOverflow="overflow">
                    <a:solidFill>
                      <a:srgbClr val="4FC0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-17.63%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-5.74%</a:t>
                      </a:r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-5.98%</a:t>
                      </a:r>
                    </a:p>
                  </a:txBody>
                  <a:tcPr horzOverflow="overflow">
                    <a:solidFill>
                      <a:srgbClr val="C04242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8.58%</a:t>
                      </a:r>
                    </a:p>
                  </a:txBody>
                  <a:tcPr horzOverflow="overflow">
                    <a:solidFill>
                      <a:srgbClr val="4FC042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9.78%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-6.23%</a:t>
                      </a:r>
                    </a:p>
                  </a:txBody>
                  <a:tcPr horzOverflow="overflow">
                    <a:solidFill>
                      <a:srgbClr val="C04242">
                        <a:alpha val="5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11557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Crown NE164DT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Bay Horse (Whickham) NE164EF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11.16%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10.29%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8.46%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24.15%</a:t>
                      </a:r>
                    </a:p>
                  </a:txBody>
                  <a:tcPr horzOverflow="overflow">
                    <a:solidFill>
                      <a:srgbClr val="F8696B">
                        <a:alpha val="9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12.61%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3.76%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Harry Clasper NE164HF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8.73%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14.90%</a:t>
                      </a:r>
                    </a:p>
                  </a:txBody>
                  <a:tcPr horzOverflow="overflow">
                    <a:solidFill>
                      <a:srgbClr val="5A8AC6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37.73%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5.73%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14.70%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8.73%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Bridle Path Whickham NE164JJ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14.13%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8.15%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8.97%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15.32%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18.98%</a:t>
                      </a:r>
                    </a:p>
                  </a:txBody>
                  <a:tcPr horzOverflow="overflow">
                    <a:solidFill>
                      <a:srgbClr val="F8696B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6.86%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Crown NE164DT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8.44%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5.19%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21.56%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33.15%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16.66%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One Eyed Stag NE164JB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3.29%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9.53%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12.33%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7.71%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11.30%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40.22%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14.45%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Gateshead Cameron Park NE119XU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842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33.26%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8.40%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5.80%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23.28%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18.29%</a:t>
                      </a:r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6.32%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Miahs Whickham NE164AB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16.17%</a:t>
                      </a:r>
                    </a:p>
                  </a:txBody>
                  <a:tcPr horzOverflow="overflow">
                    <a:solidFill>
                      <a:srgbClr val="5A8AC6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9.43%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7.52%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1.21%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5.52%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32.47%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27.18%</a:t>
                      </a:r>
                    </a:p>
                  </a:txBody>
                  <a:tcPr horzOverflow="overflow">
                    <a:solidFill>
                      <a:srgbClr val="F8696B">
                        <a:alpha val="8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Jamdani Restaurant NE164JB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12.17%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17.84%</a:t>
                      </a:r>
                    </a:p>
                  </a:txBody>
                  <a:tcPr horzOverflow="overflow">
                    <a:solidFill>
                      <a:srgbClr val="F8696B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11.22%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4.48%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9.99%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19.86%</a:t>
                      </a:r>
                    </a:p>
                  </a:txBody>
                  <a:tcPr horzOverflow="overflow">
                    <a:solidFill>
                      <a:srgbClr val="F8696B">
                        <a:alpha val="9686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Fellsider NE165BY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15.48%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6.90%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12.05%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16.00%</a:t>
                      </a:r>
                    </a:p>
                  </a:txBody>
                  <a:tcPr horzOverflow="overflow">
                    <a:solidFill>
                      <a:srgbClr val="F8696B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11.25%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10.67%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Crown Kitchen NE164DT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13.81%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12.39%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18.31%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10.57%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8.97%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6.53%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Greggs Plc NE164DN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24.55%</a:t>
                      </a:r>
                    </a:p>
                  </a:txBody>
                  <a:tcPr horzOverflow="overflow">
                    <a:solidFill>
                      <a:srgbClr val="F8696B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10.08%</a:t>
                      </a:r>
                    </a:p>
                  </a:txBody>
                  <a:tcPr horzOverflow="overflow">
                    <a:solidFill>
                      <a:srgbClr val="5A8AC6">
                        <a:alpha val="7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12.09%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12.20%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Wetherspoons NE119YP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699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28.44%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11.19%</a:t>
                      </a:r>
                    </a:p>
                  </a:txBody>
                  <a:tcPr horzOverflow="overflow">
                    <a:solidFill>
                      <a:srgbClr val="5A8AC6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23.36%</a:t>
                      </a:r>
                    </a:p>
                  </a:txBody>
                  <a:tcPr horzOverflow="overflow">
                    <a:solidFill>
                      <a:srgbClr val="F8696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11.49%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4.09%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12.61%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5.60%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Oli And Joes Whickham NE164DT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4.28%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20.78%</a:t>
                      </a:r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8.39%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17.16%</a:t>
                      </a:r>
                    </a:p>
                  </a:txBody>
                  <a:tcPr horzOverflow="overflow">
                    <a:solidFill>
                      <a:srgbClr val="F8696B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13.05%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30.68%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Starbucks NE119ZG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564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16.56%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5.33%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6.28%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6.97%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16.87%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32.01%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14.89%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Kato Whickham NE164JA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14.70%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23.02%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13.10%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12.14%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14.12%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8.31%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1771 Club House NE163AA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27.76%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4.15%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7.18%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4.46%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19.71%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15.46%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17.93%</a:t>
                      </a:r>
                    </a:p>
                  </a:txBody>
                  <a:tcPr horzOverflow="overflow">
                    <a:solidFill>
                      <a:srgbClr val="F8696B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365 NE119XU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27.20%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9.59%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5.72%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19.24%</a:t>
                      </a:r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20.12%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6.90%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Wagamama Gateshead Metro Centre NE119XZ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688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21.55%</a:t>
                      </a:r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2.66%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10.82%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19.24%</a:t>
                      </a:r>
                    </a:p>
                  </a:txBody>
                  <a:tcPr horzOverflow="overflow">
                    <a:solidFill>
                      <a:srgbClr val="F8696B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15.36%</a:t>
                      </a:r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Whickham Fish Kitchen NE164AB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6.53%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4.65%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19.51%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10.87%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7.78%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21.19%</a:t>
                      </a:r>
                    </a:p>
                  </a:txBody>
                  <a:tcPr horzOverflow="overflow">
                    <a:solidFill>
                      <a:srgbClr val="F8696B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25.90%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Greggs NE119YA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27.61%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6.91%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8.58%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8.49%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17.24%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17.58%</a:t>
                      </a:r>
                    </a:p>
                  </a:txBody>
                  <a:tcPr horzOverflow="overflow">
                    <a:solidFill>
                      <a:srgbClr val="F8696B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9.30%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Metro Centre Yellow NE119XY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40.29%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6.85%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5.62%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3.43%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25.49%</a:t>
                      </a:r>
                    </a:p>
                  </a:txBody>
                  <a:tcPr horzOverflow="overflow">
                    <a:solidFill>
                      <a:srgbClr val="F8696B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12.80%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Highwayman NE119QJ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15.77%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59.34%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4.72%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Caffe Nero NE119YG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923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16.60%</a:t>
                      </a:r>
                    </a:p>
                  </a:txBody>
                  <a:tcPr horzOverflow="overflow">
                    <a:solidFill>
                      <a:srgbClr val="F8696B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17.30%</a:t>
                      </a:r>
                    </a:p>
                  </a:txBody>
                  <a:tcPr horzOverflow="overflow">
                    <a:solidFill>
                      <a:srgbClr val="F8696B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12.76%</a:t>
                      </a:r>
                    </a:p>
                  </a:txBody>
                  <a:tcPr horzOverflow="overflow">
                    <a:solidFill>
                      <a:srgbClr val="F8696B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6.45%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14.87%</a:t>
                      </a:r>
                    </a:p>
                  </a:txBody>
                  <a:tcPr horzOverflow="overflow">
                    <a:solidFill>
                      <a:srgbClr val="F8696B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12.26%</a:t>
                      </a:r>
                    </a:p>
                  </a:txBody>
                  <a:tcPr horzOverflow="overflow">
                    <a:solidFill>
                      <a:srgbClr val="F8696B">
                        <a:alpha val="6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Greggs NE164DN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1.93%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9.43%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3.16%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7.90%</a:t>
                      </a:r>
                    </a:p>
                  </a:txBody>
                  <a:tcPr horzOverflow="overflow">
                    <a:solidFill>
                      <a:srgbClr val="5A8AC6">
                        <a:alpha val="7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19.25%</a:t>
                      </a:r>
                    </a:p>
                  </a:txBody>
                  <a:tcPr horzOverflow="overflow">
                    <a:solidFill>
                      <a:srgbClr val="F8696B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20.17%</a:t>
                      </a:r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16.60%</a:t>
                      </a:r>
                    </a:p>
                  </a:txBody>
                  <a:tcPr horzOverflow="overflow">
                    <a:solidFill>
                      <a:srgbClr val="F8696B">
                        <a:alpha val="7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Toby Carvery Metrocentre NE119ZG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38.95%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9.92%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12.76%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4.95%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12.52%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14.33%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4.71%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1915</Words>
  <Characters>0</Characters>
  <Application>Microsoft Office PowerPoint</Application>
  <PresentationFormat>Widescreen</PresentationFormat>
  <Lines>0</Lines>
  <Paragraphs>781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2026-09-07T12:01:41Z</dcterms:modified>
</cp:coreProperties>
</file>