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7DF-4B56-9B84-FEF4ED11840C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9.7900000000000001E-2</c:v>
                </c:pt>
                <c:pt idx="1">
                  <c:v>0.10829999999999999</c:v>
                </c:pt>
                <c:pt idx="2">
                  <c:v>0.1201</c:v>
                </c:pt>
                <c:pt idx="3">
                  <c:v>0.1258</c:v>
                </c:pt>
                <c:pt idx="4">
                  <c:v>0.1915</c:v>
                </c:pt>
                <c:pt idx="5">
                  <c:v>0.20630000000000001</c:v>
                </c:pt>
                <c:pt idx="6">
                  <c:v>0.1497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DF-4B56-9B84-FEF4ED1184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DF-4B56-9B84-FEF4ED118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-9.7900000000000001E-2</c:v>
                </c:pt>
                <c:pt idx="1">
                  <c:v>-0.10829999999999999</c:v>
                </c:pt>
                <c:pt idx="2">
                  <c:v>-0.1201</c:v>
                </c:pt>
                <c:pt idx="3">
                  <c:v>-0.1258</c:v>
                </c:pt>
                <c:pt idx="4">
                  <c:v>-0.1915</c:v>
                </c:pt>
                <c:pt idx="5">
                  <c:v>-0.20630000000000001</c:v>
                </c:pt>
                <c:pt idx="6">
                  <c:v>-0.1497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176-4834-94A9-4729C91EB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9FA-4686-B3DB-A73821E73351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0.62719999999999998</c:v>
                </c:pt>
                <c:pt idx="1">
                  <c:v>0.22320000000000001</c:v>
                </c:pt>
                <c:pt idx="2">
                  <c:v>6.3799999999999996E-2</c:v>
                </c:pt>
                <c:pt idx="3">
                  <c:v>4.3700000000000003E-2</c:v>
                </c:pt>
                <c:pt idx="4">
                  <c:v>4.19E-2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FA-4686-B3DB-A73821E73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FA-4686-B3DB-A73821E73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-0.62719999999999998</c:v>
                </c:pt>
                <c:pt idx="1">
                  <c:v>-0.22320000000000001</c:v>
                </c:pt>
                <c:pt idx="2">
                  <c:v>-6.3799999999999996E-2</c:v>
                </c:pt>
                <c:pt idx="3">
                  <c:v>-4.3700000000000003E-2</c:v>
                </c:pt>
                <c:pt idx="4">
                  <c:v>-4.19E-2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236-4B58-9075-D70D8C081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4E7-40DA-9435-9C9E2749A1EA}"/>
              </c:ext>
            </c:extLst>
          </c:dPt>
          <c:cat>
            <c:strRef>
              <c:f>'Sheet1'!$A$2:$A$17</c:f>
              <c:strCache>
                <c:ptCount val="16"/>
                <c:pt idx="0">
                  <c:v>Fishy Delishy EN89NU</c:v>
                </c:pt>
                <c:pt idx="1">
                  <c:v>Wimpy Cheshunt EN88LF</c:v>
                </c:pt>
                <c:pt idx="2">
                  <c:v>KFC Waltham Cross Eleanor Cross Road EN87LD</c:v>
                </c:pt>
                <c:pt idx="3">
                  <c:v>Crocodile EN89NQ</c:v>
                </c:pt>
                <c:pt idx="4">
                  <c:v>Lai La Kitchen EN88NT</c:v>
                </c:pt>
                <c:pt idx="5">
                  <c:v>McDonalds Enfield - Gardeners Arms EN14SE</c:v>
                </c:pt>
                <c:pt idx="6">
                  <c:v>Oriental Wok EN88LF</c:v>
                </c:pt>
                <c:pt idx="7">
                  <c:v>Greggs EN87AN</c:v>
                </c:pt>
                <c:pt idx="8">
                  <c:v>Burger King EN14SE</c:v>
                </c:pt>
                <c:pt idx="9">
                  <c:v>The Moon and Cross EN87BX</c:v>
                </c:pt>
                <c:pt idx="10">
                  <c:v>Red Cow Cheshunt EN89AF</c:v>
                </c:pt>
                <c:pt idx="11">
                  <c:v>Reyna Brasserie EN89AA</c:v>
                </c:pt>
                <c:pt idx="12">
                  <c:v>Just Meat Smoke and BBQ EN87PW</c:v>
                </c:pt>
                <c:pt idx="13">
                  <c:v>Vine EN87AY</c:v>
                </c:pt>
                <c:pt idx="14">
                  <c:v>Kervansaray Restaurant EN87BU</c:v>
                </c:pt>
                <c:pt idx="15">
                  <c:v>Shish Kitchen EN88DY</c:v>
                </c:pt>
              </c:strCache>
            </c:strRef>
          </c:cat>
          <c:val>
            <c:numRef>
              <c:f>'Sheet1'!$B$2:$B$17</c:f>
              <c:numCache>
                <c:formatCode>General</c:formatCode>
                <c:ptCount val="16"/>
                <c:pt idx="0">
                  <c:v>21.996400000000001</c:v>
                </c:pt>
                <c:pt idx="1">
                  <c:v>23.127700000000001</c:v>
                </c:pt>
                <c:pt idx="2">
                  <c:v>11.6015</c:v>
                </c:pt>
                <c:pt idx="3">
                  <c:v>14.4396</c:v>
                </c:pt>
                <c:pt idx="4">
                  <c:v>46.181800000000003</c:v>
                </c:pt>
                <c:pt idx="5">
                  <c:v>9.8965999999999994</c:v>
                </c:pt>
                <c:pt idx="6">
                  <c:v>24.492100000000001</c:v>
                </c:pt>
                <c:pt idx="7">
                  <c:v>4.0602</c:v>
                </c:pt>
                <c:pt idx="8">
                  <c:v>13.162800000000001</c:v>
                </c:pt>
                <c:pt idx="9">
                  <c:v>7.7408999999999999</c:v>
                </c:pt>
                <c:pt idx="10">
                  <c:v>10.359500000000001</c:v>
                </c:pt>
                <c:pt idx="11">
                  <c:v>41.735100000000003</c:v>
                </c:pt>
                <c:pt idx="12">
                  <c:v>23.8994</c:v>
                </c:pt>
                <c:pt idx="13">
                  <c:v>16.214700000000001</c:v>
                </c:pt>
                <c:pt idx="14">
                  <c:v>52.587699999999998</c:v>
                </c:pt>
                <c:pt idx="15">
                  <c:v>69.860600000000005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E7-40DA-9435-9C9E2749A1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'Sheet1'!$A$2:$A$17</c:f>
              <c:strCache>
                <c:ptCount val="16"/>
                <c:pt idx="0">
                  <c:v>Fishy Delishy EN89NU</c:v>
                </c:pt>
                <c:pt idx="1">
                  <c:v>Wimpy Cheshunt EN88LF</c:v>
                </c:pt>
                <c:pt idx="2">
                  <c:v>KFC Waltham Cross Eleanor Cross Road EN87LD</c:v>
                </c:pt>
                <c:pt idx="3">
                  <c:v>Crocodile EN89NQ</c:v>
                </c:pt>
                <c:pt idx="4">
                  <c:v>Lai La Kitchen EN88NT</c:v>
                </c:pt>
                <c:pt idx="5">
                  <c:v>McDonalds Enfield - Gardeners Arms EN14SE</c:v>
                </c:pt>
                <c:pt idx="6">
                  <c:v>Oriental Wok EN88LF</c:v>
                </c:pt>
                <c:pt idx="7">
                  <c:v>Greggs EN87AN</c:v>
                </c:pt>
                <c:pt idx="8">
                  <c:v>Burger King EN14SE</c:v>
                </c:pt>
                <c:pt idx="9">
                  <c:v>The Moon and Cross EN87BX</c:v>
                </c:pt>
                <c:pt idx="10">
                  <c:v>Red Cow Cheshunt EN89AF</c:v>
                </c:pt>
                <c:pt idx="11">
                  <c:v>Reyna Brasserie EN89AA</c:v>
                </c:pt>
                <c:pt idx="12">
                  <c:v>Just Meat Smoke and BBQ EN87PW</c:v>
                </c:pt>
                <c:pt idx="13">
                  <c:v>Vine EN87AY</c:v>
                </c:pt>
                <c:pt idx="14">
                  <c:v>Kervansaray Restaurant EN87BU</c:v>
                </c:pt>
                <c:pt idx="15">
                  <c:v>Shish Kitchen EN88DY</c:v>
                </c:pt>
              </c:strCache>
            </c:strRef>
          </c:cat>
          <c:val>
            <c:numRef>
              <c:f>'Sheet1'!$C$2:$C$17</c:f>
              <c:numCache>
                <c:formatCode>General</c:formatCode>
                <c:ptCount val="16"/>
                <c:pt idx="0">
                  <c:v>24.526299999999999</c:v>
                </c:pt>
                <c:pt idx="1">
                  <c:v>24.618200000000002</c:v>
                </c:pt>
                <c:pt idx="2">
                  <c:v>12.75</c:v>
                </c:pt>
                <c:pt idx="3">
                  <c:v>15.555899999999999</c:v>
                </c:pt>
                <c:pt idx="4">
                  <c:v>47.195999999999998</c:v>
                </c:pt>
                <c:pt idx="5">
                  <c:v>10.873100000000001</c:v>
                </c:pt>
                <c:pt idx="6">
                  <c:v>25.3872</c:v>
                </c:pt>
                <c:pt idx="7">
                  <c:v>4.7771999999999997</c:v>
                </c:pt>
                <c:pt idx="8">
                  <c:v>13.575100000000001</c:v>
                </c:pt>
                <c:pt idx="9">
                  <c:v>7.3297999999999996</c:v>
                </c:pt>
                <c:pt idx="10">
                  <c:v>9.8003999999999998</c:v>
                </c:pt>
                <c:pt idx="11">
                  <c:v>40.877099999999999</c:v>
                </c:pt>
                <c:pt idx="12">
                  <c:v>22.156600000000001</c:v>
                </c:pt>
                <c:pt idx="13">
                  <c:v>14.416</c:v>
                </c:pt>
                <c:pt idx="14">
                  <c:v>45.794600000000003</c:v>
                </c:pt>
                <c:pt idx="15">
                  <c:v>56.530200000000001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E7-40DA-9435-9C9E2749A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Fishy Delishy EN89NU</c:v>
                </c:pt>
                <c:pt idx="1">
                  <c:v>Wimpy Cheshunt EN88LF</c:v>
                </c:pt>
              </c:strCache>
            </c:strRef>
          </c:cat>
          <c:val>
            <c:numRef>
              <c:f>'Sheet1'!$D$2:$D$17</c:f>
              <c:numCache>
                <c:formatCode>General</c:formatCode>
                <c:ptCount val="16"/>
                <c:pt idx="0">
                  <c:v>2.5299</c:v>
                </c:pt>
                <c:pt idx="1">
                  <c:v>1.4904999999999999</c:v>
                </c:pt>
                <c:pt idx="2">
                  <c:v>1.1485000000000001</c:v>
                </c:pt>
                <c:pt idx="3">
                  <c:v>1.1163000000000001</c:v>
                </c:pt>
                <c:pt idx="4">
                  <c:v>1.0142</c:v>
                </c:pt>
                <c:pt idx="5">
                  <c:v>0.97650000000000003</c:v>
                </c:pt>
                <c:pt idx="6">
                  <c:v>0.89510000000000001</c:v>
                </c:pt>
                <c:pt idx="7">
                  <c:v>0.71699999999999997</c:v>
                </c:pt>
                <c:pt idx="8">
                  <c:v>0.4123</c:v>
                </c:pt>
                <c:pt idx="9">
                  <c:v>-0.41110000000000002</c:v>
                </c:pt>
                <c:pt idx="10">
                  <c:v>-0.55910000000000004</c:v>
                </c:pt>
                <c:pt idx="11">
                  <c:v>-0.85799999999999998</c:v>
                </c:pt>
                <c:pt idx="12">
                  <c:v>-1.7427999999999999</c:v>
                </c:pt>
                <c:pt idx="13">
                  <c:v>-1.7987</c:v>
                </c:pt>
                <c:pt idx="14">
                  <c:v>-6.7930999999999999</c:v>
                </c:pt>
                <c:pt idx="15">
                  <c:v>-13.330399999999999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D2E-4BF3-B8E7-A01CA415D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E8-4A55-A63E-D14815253CBF}"/>
              </c:ext>
            </c:extLst>
          </c:dPt>
          <c:cat>
            <c:strRef>
              <c:f>'Sheet1'!$A$2:$A$21</c:f>
              <c:strCache>
                <c:ptCount val="20"/>
                <c:pt idx="0">
                  <c:v>Sweetings City L EN89BH</c:v>
                </c:pt>
                <c:pt idx="1">
                  <c:v>Breakfast Bar EN87AN</c:v>
                </c:pt>
                <c:pt idx="2">
                  <c:v>Lune Cafe Bistro And L EN87AB</c:v>
                </c:pt>
                <c:pt idx="3">
                  <c:v>Just Meat Smoke and BBQ EN87PW</c:v>
                </c:pt>
                <c:pt idx="4">
                  <c:v>Fishy Delishy EN89NU</c:v>
                </c:pt>
                <c:pt idx="5">
                  <c:v>Greggs EN87AN</c:v>
                </c:pt>
                <c:pt idx="6">
                  <c:v>Wimpy Cheshunt EN88LF</c:v>
                </c:pt>
                <c:pt idx="7">
                  <c:v>Crocodile EN89NQ</c:v>
                </c:pt>
                <c:pt idx="8">
                  <c:v>Oriental Wok EN88LF</c:v>
                </c:pt>
                <c:pt idx="9">
                  <c:v>The Moon and Cross EN87BX</c:v>
                </c:pt>
                <c:pt idx="10">
                  <c:v>Red Cow Cheshunt EN89AF</c:v>
                </c:pt>
                <c:pt idx="11">
                  <c:v>Wheatsheaf Waltham Cross EN87BG</c:v>
                </c:pt>
                <c:pt idx="12">
                  <c:v>Reyna Brasserie EN89AA</c:v>
                </c:pt>
                <c:pt idx="13">
                  <c:v>Kervansaray Restaurant EN87BU</c:v>
                </c:pt>
                <c:pt idx="14">
                  <c:v>Burger King EN14SE</c:v>
                </c:pt>
                <c:pt idx="15">
                  <c:v>Vine EN87AY</c:v>
                </c:pt>
                <c:pt idx="16">
                  <c:v>KFC Waltham Cross Eleanor Cross Road EN87LD</c:v>
                </c:pt>
                <c:pt idx="17">
                  <c:v>Lai La Kitchen EN88NT</c:v>
                </c:pt>
                <c:pt idx="18">
                  <c:v>Shish Kitchen EN88DY</c:v>
                </c:pt>
                <c:pt idx="19">
                  <c:v>McDonalds Enfield - Gardeners Arms EN14SE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3.6499999999999998E-2</c:v>
                </c:pt>
                <c:pt idx="4">
                  <c:v>2.5499999999999998E-2</c:v>
                </c:pt>
                <c:pt idx="5">
                  <c:v>2.7199999999999998E-2</c:v>
                </c:pt>
                <c:pt idx="6">
                  <c:v>2.3099999999999999E-2</c:v>
                </c:pt>
                <c:pt idx="7">
                  <c:v>6.0400000000000002E-2</c:v>
                </c:pt>
                <c:pt idx="8">
                  <c:v>2.47E-2</c:v>
                </c:pt>
                <c:pt idx="9">
                  <c:v>4.1799999999999997E-2</c:v>
                </c:pt>
                <c:pt idx="10">
                  <c:v>5.33E-2</c:v>
                </c:pt>
                <c:pt idx="11">
                  <c:v>6.8999999999999999E-3</c:v>
                </c:pt>
                <c:pt idx="12">
                  <c:v>6.9500000000000006E-2</c:v>
                </c:pt>
                <c:pt idx="13">
                  <c:v>3.56E-2</c:v>
                </c:pt>
                <c:pt idx="14">
                  <c:v>4.9500000000000002E-2</c:v>
                </c:pt>
                <c:pt idx="15">
                  <c:v>5.8900000000000001E-2</c:v>
                </c:pt>
                <c:pt idx="16">
                  <c:v>9.4899999999999998E-2</c:v>
                </c:pt>
                <c:pt idx="17">
                  <c:v>6.8500000000000005E-2</c:v>
                </c:pt>
                <c:pt idx="18">
                  <c:v>4.4999999999999998E-2</c:v>
                </c:pt>
                <c:pt idx="19">
                  <c:v>0.27789999999999998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E8-4A55-A63E-D14815253C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Sweetings City L EN89BH</c:v>
                </c:pt>
                <c:pt idx="1">
                  <c:v>Breakfast Bar EN87AN</c:v>
                </c:pt>
                <c:pt idx="2">
                  <c:v>Lune Cafe Bistro And L EN87AB</c:v>
                </c:pt>
                <c:pt idx="3">
                  <c:v>Just Meat Smoke and BBQ EN87PW</c:v>
                </c:pt>
                <c:pt idx="4">
                  <c:v>Fishy Delishy EN89NU</c:v>
                </c:pt>
                <c:pt idx="5">
                  <c:v>Greggs EN87AN</c:v>
                </c:pt>
                <c:pt idx="6">
                  <c:v>Wimpy Cheshunt EN88LF</c:v>
                </c:pt>
                <c:pt idx="7">
                  <c:v>Crocodile EN89NQ</c:v>
                </c:pt>
                <c:pt idx="8">
                  <c:v>Oriental Wok EN88LF</c:v>
                </c:pt>
                <c:pt idx="9">
                  <c:v>The Moon and Cross EN87BX</c:v>
                </c:pt>
                <c:pt idx="10">
                  <c:v>Red Cow Cheshunt EN89AF</c:v>
                </c:pt>
                <c:pt idx="11">
                  <c:v>Wheatsheaf Waltham Cross EN87BG</c:v>
                </c:pt>
                <c:pt idx="12">
                  <c:v>Reyna Brasserie EN89AA</c:v>
                </c:pt>
                <c:pt idx="13">
                  <c:v>Kervansaray Restaurant EN87BU</c:v>
                </c:pt>
                <c:pt idx="14">
                  <c:v>Burger King EN14SE</c:v>
                </c:pt>
                <c:pt idx="15">
                  <c:v>Vine EN87AY</c:v>
                </c:pt>
                <c:pt idx="16">
                  <c:v>KFC Waltham Cross Eleanor Cross Road EN87LD</c:v>
                </c:pt>
                <c:pt idx="17">
                  <c:v>Lai La Kitchen EN88NT</c:v>
                </c:pt>
                <c:pt idx="18">
                  <c:v>Shish Kitchen EN88DY</c:v>
                </c:pt>
                <c:pt idx="19">
                  <c:v>McDonalds Enfield - Gardeners Arms EN14SE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4.99E-2</c:v>
                </c:pt>
                <c:pt idx="1">
                  <c:v>2.3400000000000001E-2</c:v>
                </c:pt>
                <c:pt idx="2">
                  <c:v>2.12E-2</c:v>
                </c:pt>
                <c:pt idx="3">
                  <c:v>5.57E-2</c:v>
                </c:pt>
                <c:pt idx="4">
                  <c:v>2.58E-2</c:v>
                </c:pt>
                <c:pt idx="5">
                  <c:v>2.7400000000000001E-2</c:v>
                </c:pt>
                <c:pt idx="6">
                  <c:v>2.2800000000000001E-2</c:v>
                </c:pt>
                <c:pt idx="7">
                  <c:v>5.9299999999999999E-2</c:v>
                </c:pt>
                <c:pt idx="8">
                  <c:v>2.18E-2</c:v>
                </c:pt>
                <c:pt idx="9">
                  <c:v>3.8100000000000002E-2</c:v>
                </c:pt>
                <c:pt idx="10">
                  <c:v>4.8500000000000001E-2</c:v>
                </c:pt>
                <c:pt idx="11">
                  <c:v>0</c:v>
                </c:pt>
                <c:pt idx="12">
                  <c:v>6.2199999999999998E-2</c:v>
                </c:pt>
                <c:pt idx="13">
                  <c:v>2.7799999999999998E-2</c:v>
                </c:pt>
                <c:pt idx="14">
                  <c:v>4.1200000000000001E-2</c:v>
                </c:pt>
                <c:pt idx="15">
                  <c:v>4.87E-2</c:v>
                </c:pt>
                <c:pt idx="16">
                  <c:v>8.3199999999999996E-2</c:v>
                </c:pt>
                <c:pt idx="17">
                  <c:v>5.5199999999999999E-2</c:v>
                </c:pt>
                <c:pt idx="18">
                  <c:v>2.9100000000000001E-2</c:v>
                </c:pt>
                <c:pt idx="19">
                  <c:v>0.25779999999999997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E8-4A55-A63E-D14815253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Sweetings City L EN89BH</c:v>
                </c:pt>
                <c:pt idx="1">
                  <c:v>Breakfast Bar EN87AN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4.99E-2</c:v>
                </c:pt>
                <c:pt idx="1">
                  <c:v>2.3400000000000001E-2</c:v>
                </c:pt>
                <c:pt idx="2">
                  <c:v>2.12E-2</c:v>
                </c:pt>
                <c:pt idx="3">
                  <c:v>1.9199999999999998E-2</c:v>
                </c:pt>
                <c:pt idx="4">
                  <c:v>2.9999999999999997E-4</c:v>
                </c:pt>
                <c:pt idx="5">
                  <c:v>2.0000000000000001E-4</c:v>
                </c:pt>
                <c:pt idx="6">
                  <c:v>-2.9999999999999997E-4</c:v>
                </c:pt>
                <c:pt idx="7">
                  <c:v>-1.1000000000000001E-3</c:v>
                </c:pt>
                <c:pt idx="8">
                  <c:v>-2.8999999999999998E-3</c:v>
                </c:pt>
                <c:pt idx="9">
                  <c:v>-3.7000000000000002E-3</c:v>
                </c:pt>
                <c:pt idx="10">
                  <c:v>-4.7999999999999996E-3</c:v>
                </c:pt>
                <c:pt idx="11">
                  <c:v>-6.8999999999999999E-3</c:v>
                </c:pt>
                <c:pt idx="12">
                  <c:v>-7.3000000000000001E-3</c:v>
                </c:pt>
                <c:pt idx="13">
                  <c:v>-7.7999999999999996E-3</c:v>
                </c:pt>
                <c:pt idx="14">
                  <c:v>-8.3000000000000001E-3</c:v>
                </c:pt>
                <c:pt idx="15">
                  <c:v>-1.0200000000000001E-2</c:v>
                </c:pt>
                <c:pt idx="16">
                  <c:v>-1.17E-2</c:v>
                </c:pt>
                <c:pt idx="17">
                  <c:v>-1.3299999999999999E-2</c:v>
                </c:pt>
                <c:pt idx="18">
                  <c:v>-1.5900000000000001E-2</c:v>
                </c:pt>
                <c:pt idx="19">
                  <c:v>-2.01E-2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03C-4726-AAFA-99EDE591C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3E3-49B4-9370-C2DF68B5191F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6.5000000000000002E-2</c:v>
                </c:pt>
                <c:pt idx="1">
                  <c:v>0.1484</c:v>
                </c:pt>
                <c:pt idx="2">
                  <c:v>0.28239999999999998</c:v>
                </c:pt>
                <c:pt idx="3">
                  <c:v>0.2099</c:v>
                </c:pt>
                <c:pt idx="4">
                  <c:v>0.1865</c:v>
                </c:pt>
                <c:pt idx="5">
                  <c:v>7.6899999999999996E-2</c:v>
                </c:pt>
                <c:pt idx="6">
                  <c:v>3.0499999999999999E-2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E3-49B4-9370-C2DF68B519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E3-49B4-9370-C2DF68B51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-6.5000000000000002E-2</c:v>
                </c:pt>
                <c:pt idx="1">
                  <c:v>-0.1484</c:v>
                </c:pt>
                <c:pt idx="2">
                  <c:v>-0.28239999999999998</c:v>
                </c:pt>
                <c:pt idx="3">
                  <c:v>-0.2099</c:v>
                </c:pt>
                <c:pt idx="4">
                  <c:v>-0.1865</c:v>
                </c:pt>
                <c:pt idx="5">
                  <c:v>-7.6899999999999996E-2</c:v>
                </c:pt>
                <c:pt idx="6">
                  <c:v>-3.0499999999999999E-2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8B7-4710-B1BE-88B26030F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DFD-425F-8BF5-0B07A7006626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0.29299999999999998</c:v>
                </c:pt>
                <c:pt idx="1">
                  <c:v>0.45079999999999998</c:v>
                </c:pt>
                <c:pt idx="2">
                  <c:v>0.25609999999999999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FD-425F-8BF5-0B07A7006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FD-425F-8BF5-0B07A7006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-0.29299999999999998</c:v>
                </c:pt>
                <c:pt idx="1">
                  <c:v>-0.45079999999999998</c:v>
                </c:pt>
                <c:pt idx="2">
                  <c:v>-0.25609999999999999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69F-42BE-B556-81E1108A2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3D8-44F1-9422-59E04029F3ED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0.39710000000000001</c:v>
                </c:pt>
                <c:pt idx="1">
                  <c:v>0.6028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D8-44F1-9422-59E04029F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D8-44F1-9422-59E04029F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-0.39710000000000001</c:v>
                </c:pt>
                <c:pt idx="1">
                  <c:v>-0.6028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0D9-4DD0-BA52-DF81DF7F2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C2-4614-8550-4D654E98D3F9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0.1759</c:v>
                </c:pt>
                <c:pt idx="1">
                  <c:v>0.03</c:v>
                </c:pt>
                <c:pt idx="2">
                  <c:v>9.9900000000000003E-2</c:v>
                </c:pt>
                <c:pt idx="3">
                  <c:v>5.5599999999999997E-2</c:v>
                </c:pt>
                <c:pt idx="4">
                  <c:v>0.1201</c:v>
                </c:pt>
                <c:pt idx="5">
                  <c:v>0.15429999999999999</c:v>
                </c:pt>
                <c:pt idx="6">
                  <c:v>0.12089999999999999</c:v>
                </c:pt>
                <c:pt idx="7">
                  <c:v>0.24299999999999999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C2-4614-8550-4D654E98D3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3-73C2-4614-8550-4D654E98D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C1F-4FA0-A461-B60BB9035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35F-4FB6-8C03-0B0DA78CAA2C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0.26529999999999998</c:v>
                </c:pt>
                <c:pt idx="1">
                  <c:v>0.27200000000000002</c:v>
                </c:pt>
                <c:pt idx="2">
                  <c:v>7.7600000000000002E-2</c:v>
                </c:pt>
                <c:pt idx="3">
                  <c:v>0.1368</c:v>
                </c:pt>
                <c:pt idx="4">
                  <c:v>0.1095</c:v>
                </c:pt>
                <c:pt idx="5">
                  <c:v>7.3200000000000001E-2</c:v>
                </c:pt>
                <c:pt idx="6">
                  <c:v>6.5299999999999997E-2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5F-4FB6-8C03-0B0DA78CA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Waltham Cross EN87BG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5F-4FB6-8C03-0B0DA78CA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-0.26529999999999998</c:v>
                </c:pt>
                <c:pt idx="1">
                  <c:v>-0.27200000000000002</c:v>
                </c:pt>
                <c:pt idx="2">
                  <c:v>-7.7600000000000002E-2</c:v>
                </c:pt>
                <c:pt idx="3">
                  <c:v>-0.1368</c:v>
                </c:pt>
                <c:pt idx="4">
                  <c:v>-0.1095</c:v>
                </c:pt>
                <c:pt idx="5">
                  <c:v>-7.3200000000000001E-2</c:v>
                </c:pt>
                <c:pt idx="6">
                  <c:v>-6.5299999999999997E-2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F84-432F-A361-90BC6B294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Wheatsheaf Waltham Cross EN87BG</c:v>
                </c:pt>
                <c:pt idx="1">
                  <c:v>McDonalds Enfield - Gardeners Arms EN14SE</c:v>
                </c:pt>
                <c:pt idx="2">
                  <c:v>KFC Waltham Cross Eleanor Cross Road EN87LD</c:v>
                </c:pt>
                <c:pt idx="3">
                  <c:v>Reyna Brasserie EN89AA</c:v>
                </c:pt>
                <c:pt idx="4">
                  <c:v>Crocodile EN89NQ</c:v>
                </c:pt>
                <c:pt idx="5">
                  <c:v>Just Meat Smoke and BBQ EN87PW</c:v>
                </c:pt>
                <c:pt idx="6">
                  <c:v>Lai La Kitchen EN88NT</c:v>
                </c:pt>
                <c:pt idx="7">
                  <c:v>Sweetings City L EN89BH</c:v>
                </c:pt>
                <c:pt idx="8">
                  <c:v>Vine EN87AY</c:v>
                </c:pt>
                <c:pt idx="9">
                  <c:v>Red Cow Cheshunt EN89AF</c:v>
                </c:pt>
                <c:pt idx="10">
                  <c:v>Burger King EN14SE</c:v>
                </c:pt>
                <c:pt idx="11">
                  <c:v>The Moon and Cross EN87BX</c:v>
                </c:pt>
                <c:pt idx="12">
                  <c:v>Shish Kitchen EN88DY</c:v>
                </c:pt>
                <c:pt idx="13">
                  <c:v>Kervansaray Restaurant EN87BU</c:v>
                </c:pt>
                <c:pt idx="14">
                  <c:v>Greggs EN87AN</c:v>
                </c:pt>
                <c:pt idx="15">
                  <c:v>Fishy Delishy EN89NU</c:v>
                </c:pt>
                <c:pt idx="16">
                  <c:v>Breakfast Bar EN87AN</c:v>
                </c:pt>
                <c:pt idx="17">
                  <c:v>Wimpy Cheshunt EN88LF</c:v>
                </c:pt>
                <c:pt idx="18">
                  <c:v>Oriental Wok EN88LF</c:v>
                </c:pt>
                <c:pt idx="19">
                  <c:v>Lune Cafe Bistro And L EN87AB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C-4A33-B463-A50CE7070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58D-430D-9E17-23975C3A0445}"/>
              </c:ext>
            </c:extLst>
          </c:dPt>
          <c:cat>
            <c:strRef>
              <c:f>'Sheet1'!$A$2:$A$21</c:f>
              <c:strCache>
                <c:ptCount val="20"/>
                <c:pt idx="0">
                  <c:v>The Moon and Cross EN87BX</c:v>
                </c:pt>
                <c:pt idx="1">
                  <c:v>Vine EN87AY</c:v>
                </c:pt>
                <c:pt idx="2">
                  <c:v>Crocodile EN89NQ</c:v>
                </c:pt>
                <c:pt idx="3">
                  <c:v>Red Cow Cheshunt EN89AF</c:v>
                </c:pt>
                <c:pt idx="4">
                  <c:v>McDonalds Enfield - Gardeners Arms EN14SE</c:v>
                </c:pt>
                <c:pt idx="5">
                  <c:v>Breakfast Bar EN87AN</c:v>
                </c:pt>
                <c:pt idx="6">
                  <c:v>Just Meat Smoke and BBQ EN87PW</c:v>
                </c:pt>
                <c:pt idx="7">
                  <c:v>Burger King EN14SE</c:v>
                </c:pt>
                <c:pt idx="8">
                  <c:v>Fishy Delishy EN89NU</c:v>
                </c:pt>
                <c:pt idx="9">
                  <c:v>Lune Cafe Bistro And L EN87AB</c:v>
                </c:pt>
                <c:pt idx="10">
                  <c:v>Sweetings City L EN89BH</c:v>
                </c:pt>
                <c:pt idx="11">
                  <c:v>Lai La Kitchen EN88NT</c:v>
                </c:pt>
                <c:pt idx="12">
                  <c:v>Kervansaray Restaurant EN87BU</c:v>
                </c:pt>
                <c:pt idx="13">
                  <c:v>Greggs EN87AN</c:v>
                </c:pt>
                <c:pt idx="14">
                  <c:v>Oriental Wok EN88LF</c:v>
                </c:pt>
                <c:pt idx="15">
                  <c:v>Shish Kitchen EN88DY</c:v>
                </c:pt>
                <c:pt idx="16">
                  <c:v>KFC Waltham Cross Eleanor Cross Road EN87LD</c:v>
                </c:pt>
                <c:pt idx="17">
                  <c:v>Wimpy Cheshunt EN88LF</c:v>
                </c:pt>
                <c:pt idx="18">
                  <c:v>Reyna Brasserie EN89AA</c:v>
                </c:pt>
                <c:pt idx="19">
                  <c:v>Wheatsheaf Waltham Cross EN87BG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8.9300000000000004E-2</c:v>
                </c:pt>
                <c:pt idx="1">
                  <c:v>0.22120000000000001</c:v>
                </c:pt>
                <c:pt idx="2">
                  <c:v>8.3199999999999996E-2</c:v>
                </c:pt>
                <c:pt idx="3">
                  <c:v>0.26900000000000002</c:v>
                </c:pt>
                <c:pt idx="4">
                  <c:v>2.7400000000000001E-2</c:v>
                </c:pt>
                <c:pt idx="5">
                  <c:v>0</c:v>
                </c:pt>
                <c:pt idx="6">
                  <c:v>3.5000000000000001E-3</c:v>
                </c:pt>
                <c:pt idx="7">
                  <c:v>2.8999999999999998E-3</c:v>
                </c:pt>
                <c:pt idx="8">
                  <c:v>4.1000000000000003E-3</c:v>
                </c:pt>
                <c:pt idx="9">
                  <c:v>0</c:v>
                </c:pt>
                <c:pt idx="10">
                  <c:v>0</c:v>
                </c:pt>
                <c:pt idx="11">
                  <c:v>2.6100000000000002E-2</c:v>
                </c:pt>
                <c:pt idx="12">
                  <c:v>8.8999999999999999E-3</c:v>
                </c:pt>
                <c:pt idx="13">
                  <c:v>9.7000000000000003E-3</c:v>
                </c:pt>
                <c:pt idx="14">
                  <c:v>1.35E-2</c:v>
                </c:pt>
                <c:pt idx="15">
                  <c:v>1.6E-2</c:v>
                </c:pt>
                <c:pt idx="16">
                  <c:v>2.1600000000000001E-2</c:v>
                </c:pt>
                <c:pt idx="17">
                  <c:v>1.24E-2</c:v>
                </c:pt>
                <c:pt idx="18">
                  <c:v>3.3000000000000002E-2</c:v>
                </c:pt>
                <c:pt idx="19">
                  <c:v>0.1573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8D-430D-9E17-23975C3A04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Moon and Cross EN87BX</c:v>
                </c:pt>
                <c:pt idx="1">
                  <c:v>Vine EN87AY</c:v>
                </c:pt>
                <c:pt idx="2">
                  <c:v>Crocodile EN89NQ</c:v>
                </c:pt>
                <c:pt idx="3">
                  <c:v>Red Cow Cheshunt EN89AF</c:v>
                </c:pt>
                <c:pt idx="4">
                  <c:v>McDonalds Enfield - Gardeners Arms EN14SE</c:v>
                </c:pt>
                <c:pt idx="5">
                  <c:v>Breakfast Bar EN87AN</c:v>
                </c:pt>
                <c:pt idx="6">
                  <c:v>Just Meat Smoke and BBQ EN87PW</c:v>
                </c:pt>
                <c:pt idx="7">
                  <c:v>Burger King EN14SE</c:v>
                </c:pt>
                <c:pt idx="8">
                  <c:v>Fishy Delishy EN89NU</c:v>
                </c:pt>
                <c:pt idx="9">
                  <c:v>Lune Cafe Bistro And L EN87AB</c:v>
                </c:pt>
                <c:pt idx="10">
                  <c:v>Sweetings City L EN89BH</c:v>
                </c:pt>
                <c:pt idx="11">
                  <c:v>Lai La Kitchen EN88NT</c:v>
                </c:pt>
                <c:pt idx="12">
                  <c:v>Kervansaray Restaurant EN87BU</c:v>
                </c:pt>
                <c:pt idx="13">
                  <c:v>Greggs EN87AN</c:v>
                </c:pt>
                <c:pt idx="14">
                  <c:v>Oriental Wok EN88LF</c:v>
                </c:pt>
                <c:pt idx="15">
                  <c:v>Shish Kitchen EN88DY</c:v>
                </c:pt>
                <c:pt idx="16">
                  <c:v>KFC Waltham Cross Eleanor Cross Road EN87LD</c:v>
                </c:pt>
                <c:pt idx="17">
                  <c:v>Wimpy Cheshunt EN88LF</c:v>
                </c:pt>
                <c:pt idx="18">
                  <c:v>Reyna Brasserie EN89AA</c:v>
                </c:pt>
                <c:pt idx="19">
                  <c:v>Wheatsheaf Waltham Cross EN87BG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0.14449999999999999</c:v>
                </c:pt>
                <c:pt idx="1">
                  <c:v>0.25750000000000001</c:v>
                </c:pt>
                <c:pt idx="2">
                  <c:v>0.1157</c:v>
                </c:pt>
                <c:pt idx="3">
                  <c:v>0.29730000000000001</c:v>
                </c:pt>
                <c:pt idx="4">
                  <c:v>3.7999999999999999E-2</c:v>
                </c:pt>
                <c:pt idx="5">
                  <c:v>9.1999999999999998E-3</c:v>
                </c:pt>
                <c:pt idx="6">
                  <c:v>1.2200000000000001E-2</c:v>
                </c:pt>
                <c:pt idx="7">
                  <c:v>8.5000000000000006E-3</c:v>
                </c:pt>
                <c:pt idx="8">
                  <c:v>6.3E-3</c:v>
                </c:pt>
                <c:pt idx="9">
                  <c:v>1E-4</c:v>
                </c:pt>
                <c:pt idx="10">
                  <c:v>0</c:v>
                </c:pt>
                <c:pt idx="11">
                  <c:v>2.52E-2</c:v>
                </c:pt>
                <c:pt idx="12">
                  <c:v>7.4999999999999997E-3</c:v>
                </c:pt>
                <c:pt idx="13">
                  <c:v>6.4000000000000003E-3</c:v>
                </c:pt>
                <c:pt idx="14">
                  <c:v>9.7000000000000003E-3</c:v>
                </c:pt>
                <c:pt idx="15">
                  <c:v>1.17E-2</c:v>
                </c:pt>
                <c:pt idx="16">
                  <c:v>1.7000000000000001E-2</c:v>
                </c:pt>
                <c:pt idx="17">
                  <c:v>7.0000000000000001E-3</c:v>
                </c:pt>
                <c:pt idx="18">
                  <c:v>2.53E-2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8D-430D-9E17-23975C3A0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The Moon and Cross EN87BX</c:v>
                </c:pt>
                <c:pt idx="1">
                  <c:v>Vine EN87AY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5.5199999999999999E-2</c:v>
                </c:pt>
                <c:pt idx="1">
                  <c:v>3.6299999999999999E-2</c:v>
                </c:pt>
                <c:pt idx="2">
                  <c:v>3.2500000000000001E-2</c:v>
                </c:pt>
                <c:pt idx="3">
                  <c:v>2.8299999999999999E-2</c:v>
                </c:pt>
                <c:pt idx="4">
                  <c:v>1.06E-2</c:v>
                </c:pt>
                <c:pt idx="5">
                  <c:v>9.1999999999999998E-3</c:v>
                </c:pt>
                <c:pt idx="6">
                  <c:v>8.6999999999999994E-3</c:v>
                </c:pt>
                <c:pt idx="7">
                  <c:v>5.5999999999999999E-3</c:v>
                </c:pt>
                <c:pt idx="8">
                  <c:v>2.2000000000000001E-3</c:v>
                </c:pt>
                <c:pt idx="9">
                  <c:v>1E-4</c:v>
                </c:pt>
                <c:pt idx="10">
                  <c:v>0</c:v>
                </c:pt>
                <c:pt idx="11">
                  <c:v>-8.9999999999999998E-4</c:v>
                </c:pt>
                <c:pt idx="12">
                  <c:v>-1.4E-3</c:v>
                </c:pt>
                <c:pt idx="13">
                  <c:v>-3.3E-3</c:v>
                </c:pt>
                <c:pt idx="14">
                  <c:v>-3.8E-3</c:v>
                </c:pt>
                <c:pt idx="15">
                  <c:v>-4.3E-3</c:v>
                </c:pt>
                <c:pt idx="16">
                  <c:v>-4.5999999999999999E-3</c:v>
                </c:pt>
                <c:pt idx="17">
                  <c:v>-5.4000000000000003E-3</c:v>
                </c:pt>
                <c:pt idx="18">
                  <c:v>-7.7000000000000002E-3</c:v>
                </c:pt>
                <c:pt idx="19">
                  <c:v>-0.1573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DBA-464E-9062-BCEE07328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EN87AY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Vine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Theobalds Grove(0.16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East of England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EN87BG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27559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Wheatsheaf Waltham Cross EN87BG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EN89AF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Red Cow Cheshunt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Crocodile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EN89NQ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 lang="en-GB" sz="1100" b="1" dirty="0">
              <a:latin typeface="Montserrat"/>
            </a:endParaRP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Stonegate PP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McMullens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McMullens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35854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65994 Competitor Customers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Wheatsheaf Waltham Cross EN87BG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65994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Wheatsheaf Waltham Cross EN87BG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Wheatsheaf Waltham Cross EN87BG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65994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Wheatsheaf Waltham Cross EN87BG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Wheatsheaf Waltham Cross EN87BG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26281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Wheatsheaf Waltham Cross EN87BG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24316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Wheatsheaf Waltham Cross EN87BG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25224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Wheatsheaf Waltham Cross EN87BG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65994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Waltham Cross EN87BG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Wheatsheaf Waltham Cross EN87BG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25197 Competitor Customers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225 Competitors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Wheatsheaf Waltham Cross EN87BG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Wheatsheaf Waltham Cross EN87BG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Wheatsheaf Waltham Cross EN87BG,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Wheatsheaf Waltham Cross EN87BG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Wheatsheaf Waltham Cross EN87BG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Wheatsheaf Waltham Cross EN87BG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755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Waltham Cross EN87BG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£2.31M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£2.58M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£25.41M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£105.07M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1182</Words>
  <Characters>0</Characters>
  <Application>Microsoft Office PowerPoint</Application>
  <PresentationFormat>Widescreen</PresentationFormat>
  <Lines>0</Lines>
  <Paragraphs>423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2026-09-10T15:17:27Z</dcterms:modified>
</cp:coreProperties>
</file>